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98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71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84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4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3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1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59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93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38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7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45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69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5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68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8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6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4B29FE-EB63-4976-8B1D-36A2557BCC66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1B3D89-0C14-472C-8289-71331A717D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4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Andora" TargetMode="External"/><Relationship Id="rId2" Type="http://schemas.openxmlformats.org/officeDocument/2006/relationships/hyperlink" Target="http://proleksis.lzmk.hr/861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ciklopedija.hr/Natuknica.aspx?ID=257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4362" y="1513040"/>
            <a:ext cx="9068586" cy="1821831"/>
          </a:xfrm>
        </p:spPr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ANDORA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62100" y="3913094"/>
            <a:ext cx="9070848" cy="1226169"/>
          </a:xfrm>
        </p:spPr>
        <p:txBody>
          <a:bodyPr>
            <a:normAutofit/>
          </a:bodyPr>
          <a:lstStyle/>
          <a:p>
            <a:r>
              <a:rPr lang="hr-HR" sz="2000" dirty="0"/>
              <a:t> </a:t>
            </a:r>
            <a:r>
              <a:rPr lang="hr-HR" sz="2000" dirty="0" smtClean="0"/>
              <a:t>                           </a:t>
            </a:r>
            <a:r>
              <a:rPr lang="hr-HR" sz="2000" dirty="0" err="1" smtClean="0"/>
              <a:t>Pia</a:t>
            </a:r>
            <a:r>
              <a:rPr lang="hr-HR" sz="2000" dirty="0" smtClean="0"/>
              <a:t> Marić</a:t>
            </a:r>
          </a:p>
          <a:p>
            <a:r>
              <a:rPr lang="hr-HR" sz="2000" dirty="0" smtClean="0"/>
              <a:t>                           7. razred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460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6495"/>
          </a:xfrm>
        </p:spPr>
        <p:txBody>
          <a:bodyPr/>
          <a:lstStyle/>
          <a:p>
            <a:r>
              <a:rPr lang="hr-HR" dirty="0"/>
              <a:t>8</a:t>
            </a:r>
            <a:r>
              <a:rPr lang="hr-HR" dirty="0" smtClean="0"/>
              <a:t>. stanovništvo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75012"/>
            <a:ext cx="10363826" cy="4370294"/>
          </a:xfrm>
        </p:spPr>
        <p:txBody>
          <a:bodyPr/>
          <a:lstStyle/>
          <a:p>
            <a:r>
              <a:rPr lang="hr-HR" dirty="0" smtClean="0"/>
              <a:t>Andorci </a:t>
            </a:r>
            <a:r>
              <a:rPr lang="hr-HR" dirty="0"/>
              <a:t>su manjina u svojoj zemlji, samo 33% stanovništva je andorske </a:t>
            </a:r>
            <a:r>
              <a:rPr lang="hr-HR" dirty="0" smtClean="0"/>
              <a:t>nacionalnosti.</a:t>
            </a:r>
          </a:p>
          <a:p>
            <a:r>
              <a:rPr lang="pl-PL" dirty="0"/>
              <a:t>Najraširenija religija je katoličanstvo. Pismenost je 100%. </a:t>
            </a:r>
            <a:endParaRPr lang="pl-PL" dirty="0" smtClean="0"/>
          </a:p>
          <a:p>
            <a:r>
              <a:rPr lang="hr-HR" dirty="0"/>
              <a:t> U državi postoje dvije srednje škole, te jedan fakultet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/>
              <a:t>                                                            PAS DE LA CASE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1" y="3637429"/>
            <a:ext cx="3870039" cy="290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3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22024"/>
          </a:xfrm>
        </p:spPr>
        <p:txBody>
          <a:bodyPr/>
          <a:lstStyle/>
          <a:p>
            <a:r>
              <a:rPr lang="hr-HR" dirty="0"/>
              <a:t>9</a:t>
            </a:r>
            <a:r>
              <a:rPr lang="hr-HR" dirty="0" smtClean="0"/>
              <a:t>. 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40542"/>
            <a:ext cx="10363826" cy="4491317"/>
          </a:xfrm>
        </p:spPr>
        <p:txBody>
          <a:bodyPr/>
          <a:lstStyle/>
          <a:p>
            <a:r>
              <a:rPr lang="hr-HR" dirty="0"/>
              <a:t>Dnevne </a:t>
            </a:r>
            <a:r>
              <a:rPr lang="hr-HR" dirty="0" err="1" smtClean="0"/>
              <a:t>noviNE</a:t>
            </a:r>
            <a:r>
              <a:rPr lang="hr-HR" dirty="0" smtClean="0"/>
              <a:t> :  </a:t>
            </a:r>
            <a:r>
              <a:rPr lang="hr-HR" dirty="0" err="1" smtClean="0"/>
              <a:t>Diari</a:t>
            </a:r>
            <a:r>
              <a:rPr lang="hr-HR" dirty="0" smtClean="0"/>
              <a:t> </a:t>
            </a:r>
            <a:r>
              <a:rPr lang="hr-HR" dirty="0" err="1"/>
              <a:t>D'Andorra</a:t>
            </a:r>
            <a:endParaRPr lang="hr-HR" dirty="0"/>
          </a:p>
          <a:p>
            <a:r>
              <a:rPr lang="hr-HR" dirty="0" smtClean="0"/>
              <a:t>                              El </a:t>
            </a:r>
            <a:r>
              <a:rPr lang="hr-HR" dirty="0" err="1"/>
              <a:t>Periòdic</a:t>
            </a:r>
            <a:endParaRPr lang="hr-HR" dirty="0"/>
          </a:p>
          <a:p>
            <a:r>
              <a:rPr lang="hr-HR" dirty="0" smtClean="0"/>
              <a:t>Radio: Radió </a:t>
            </a:r>
            <a:r>
              <a:rPr lang="hr-HR" dirty="0"/>
              <a:t>Nacional </a:t>
            </a:r>
            <a:r>
              <a:rPr lang="hr-HR" dirty="0" err="1"/>
              <a:t>d'Andorra</a:t>
            </a:r>
            <a:r>
              <a:rPr lang="hr-HR" dirty="0"/>
              <a:t> (RNA) - državna radio postaja</a:t>
            </a:r>
          </a:p>
          <a:p>
            <a:r>
              <a:rPr lang="hr-HR" dirty="0" smtClean="0"/>
              <a:t>            Radio </a:t>
            </a:r>
            <a:r>
              <a:rPr lang="hr-HR" dirty="0" err="1"/>
              <a:t>Valira</a:t>
            </a:r>
            <a:r>
              <a:rPr lang="hr-HR" dirty="0"/>
              <a:t> - komercijalna postaja</a:t>
            </a:r>
          </a:p>
          <a:p>
            <a:r>
              <a:rPr lang="hr-HR" dirty="0" smtClean="0"/>
              <a:t>Televizija: Andorra </a:t>
            </a:r>
            <a:r>
              <a:rPr lang="hr-HR" dirty="0" err="1"/>
              <a:t>Televisió</a:t>
            </a:r>
            <a:r>
              <a:rPr lang="hr-HR" dirty="0"/>
              <a:t> (ATV)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29" y="4180914"/>
            <a:ext cx="3734738" cy="209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45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430258"/>
            <a:ext cx="10364451" cy="1062365"/>
          </a:xfrm>
        </p:spPr>
        <p:txBody>
          <a:bodyPr/>
          <a:lstStyle/>
          <a:p>
            <a:r>
              <a:rPr lang="hr-HR" dirty="0" smtClean="0"/>
              <a:t>10. 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80882"/>
            <a:ext cx="10364452" cy="4222375"/>
          </a:xfrm>
        </p:spPr>
        <p:txBody>
          <a:bodyPr/>
          <a:lstStyle/>
          <a:p>
            <a:r>
              <a:rPr lang="hr-HR" dirty="0" smtClean="0"/>
              <a:t>Stanovnici </a:t>
            </a:r>
            <a:r>
              <a:rPr lang="hr-HR" dirty="0" err="1" smtClean="0"/>
              <a:t>andore</a:t>
            </a:r>
            <a:r>
              <a:rPr lang="hr-HR" dirty="0" smtClean="0"/>
              <a:t> žive najduže</a:t>
            </a:r>
          </a:p>
          <a:p>
            <a:r>
              <a:rPr lang="hr-HR" dirty="0" smtClean="0"/>
              <a:t>Andora je jedna od katalonskih zemalja, jedna sa potpunom neovisnošću</a:t>
            </a:r>
          </a:p>
          <a:p>
            <a:r>
              <a:rPr lang="hr-HR" dirty="0" smtClean="0"/>
              <a:t>S obzirom da država nema vlastitu vojsku, njezina dužnost je obrana francuske i španjolske</a:t>
            </a:r>
          </a:p>
          <a:p>
            <a:r>
              <a:rPr lang="hr-HR" dirty="0" smtClean="0"/>
              <a:t>U mjestu santa </a:t>
            </a:r>
            <a:r>
              <a:rPr lang="hr-HR" dirty="0" err="1" smtClean="0"/>
              <a:t>julia</a:t>
            </a:r>
            <a:r>
              <a:rPr lang="hr-HR" dirty="0" smtClean="0"/>
              <a:t> de </a:t>
            </a:r>
            <a:r>
              <a:rPr lang="hr-HR" dirty="0" err="1" smtClean="0"/>
              <a:t>loria</a:t>
            </a:r>
            <a:r>
              <a:rPr lang="hr-HR" dirty="0" smtClean="0"/>
              <a:t> izgrađen je najveći alpski tobogan dužine 5 300 </a:t>
            </a:r>
            <a:r>
              <a:rPr lang="hr-HR" dirty="0" err="1" smtClean="0"/>
              <a:t>m,a</a:t>
            </a:r>
            <a:r>
              <a:rPr lang="hr-HR" dirty="0" smtClean="0"/>
              <a:t> smješten je u zabavnom parku </a:t>
            </a:r>
            <a:r>
              <a:rPr lang="hr-HR" b="1" dirty="0" err="1" smtClean="0"/>
              <a:t>naturlandija</a:t>
            </a:r>
            <a:endParaRPr lang="hr-HR" b="1" dirty="0" smtClean="0"/>
          </a:p>
          <a:p>
            <a:endParaRPr lang="hr-HR" b="1" dirty="0"/>
          </a:p>
          <a:p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                                                       </a:t>
            </a:r>
            <a:r>
              <a:rPr lang="hr-HR" dirty="0" smtClean="0"/>
              <a:t>tobogan u </a:t>
            </a:r>
            <a:r>
              <a:rPr lang="hr-HR" dirty="0" err="1" smtClean="0"/>
              <a:t>naturlandiji</a:t>
            </a:r>
            <a:endParaRPr lang="hr-HR" b="1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73" y="4437530"/>
            <a:ext cx="2994212" cy="224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97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3389"/>
          </a:xfrm>
        </p:spPr>
        <p:txBody>
          <a:bodyPr/>
          <a:lstStyle/>
          <a:p>
            <a:r>
              <a:rPr lang="hr-HR" dirty="0" smtClean="0"/>
              <a:t>11. 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801906"/>
            <a:ext cx="10363826" cy="3989293"/>
          </a:xfrm>
        </p:spPr>
        <p:txBody>
          <a:bodyPr/>
          <a:lstStyle/>
          <a:p>
            <a:r>
              <a:rPr lang="hr-HR" dirty="0">
                <a:hlinkClick r:id="rId2"/>
              </a:rPr>
              <a:t>http://proleksis.lzmk.hr/8610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hr.wikipedia.org/wiki/Andora</a:t>
            </a:r>
            <a:endParaRPr lang="hr-HR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www.enciklopedija.hr/Natuknica.aspx?ID=2572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537882"/>
            <a:ext cx="10058400" cy="1021977"/>
          </a:xfrm>
        </p:spPr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66800" y="1559859"/>
            <a:ext cx="10058400" cy="482749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Osnovno o Andori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Povijest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Politika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zastava</a:t>
            </a:r>
            <a:endParaRPr lang="hr-H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Prirodna obilježja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Upravna podjela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Gospodarstvo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Stanovništvo</a:t>
            </a:r>
          </a:p>
          <a:p>
            <a:pPr marL="0" indent="0">
              <a:buNone/>
            </a:pPr>
            <a:r>
              <a:rPr lang="hr-HR" dirty="0"/>
              <a:t>9</a:t>
            </a:r>
            <a:r>
              <a:rPr lang="hr-HR" dirty="0" smtClean="0"/>
              <a:t>. </a:t>
            </a:r>
            <a:r>
              <a:rPr lang="hr-HR" sz="2000" dirty="0" smtClean="0"/>
              <a:t>Mediji</a:t>
            </a:r>
          </a:p>
          <a:p>
            <a:pPr marL="0" indent="0">
              <a:buNone/>
            </a:pPr>
            <a:r>
              <a:rPr lang="hr-HR" dirty="0" smtClean="0"/>
              <a:t>10. zanimljivosti</a:t>
            </a:r>
            <a:endParaRPr lang="hr-HR" sz="2000" dirty="0" smtClean="0"/>
          </a:p>
          <a:p>
            <a:pPr marL="0" indent="0">
              <a:buNone/>
            </a:pPr>
            <a:r>
              <a:rPr lang="hr-HR" dirty="0" smtClean="0"/>
              <a:t>11. izvori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            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/>
          </a:p>
          <a:p>
            <a:pPr marL="342900" indent="-34290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48" y="1744196"/>
            <a:ext cx="3810000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81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799" y="718966"/>
            <a:ext cx="10058400" cy="997947"/>
          </a:xfrm>
        </p:spPr>
        <p:txBody>
          <a:bodyPr/>
          <a:lstStyle/>
          <a:p>
            <a:r>
              <a:rPr lang="hr-HR" dirty="0" smtClean="0"/>
              <a:t>1. Osnovno o </a:t>
            </a:r>
            <a:r>
              <a:rPr lang="hr-HR" dirty="0" err="1" smtClean="0"/>
              <a:t>andori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66799" y="1640541"/>
            <a:ext cx="10403541" cy="4572000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Kneževina Andora </a:t>
            </a:r>
            <a:r>
              <a:rPr lang="hr-HR" dirty="0" smtClean="0"/>
              <a:t>je </a:t>
            </a:r>
            <a:r>
              <a:rPr lang="hr-HR" dirty="0"/>
              <a:t>mala europska država u </a:t>
            </a:r>
            <a:r>
              <a:rPr lang="hr-HR" dirty="0" err="1"/>
              <a:t>Pirenejima</a:t>
            </a:r>
            <a:r>
              <a:rPr lang="hr-HR" dirty="0"/>
              <a:t> između Francuske i Španjolske. </a:t>
            </a:r>
            <a:endParaRPr lang="hr-HR" dirty="0" smtClean="0"/>
          </a:p>
          <a:p>
            <a:r>
              <a:rPr lang="hr-HR" b="1" dirty="0" smtClean="0"/>
              <a:t>Himna:</a:t>
            </a:r>
            <a:r>
              <a:rPr lang="hr-HR" dirty="0" smtClean="0"/>
              <a:t> </a:t>
            </a:r>
            <a:r>
              <a:rPr lang="es-ES" dirty="0" smtClean="0"/>
              <a:t>El </a:t>
            </a:r>
            <a:r>
              <a:rPr lang="es-ES" dirty="0"/>
              <a:t>Gran Carlemany, Mon </a:t>
            </a:r>
            <a:r>
              <a:rPr lang="es-ES" dirty="0" smtClean="0"/>
              <a:t>Pare</a:t>
            </a:r>
            <a:endParaRPr lang="hr-HR" dirty="0" smtClean="0"/>
          </a:p>
          <a:p>
            <a:r>
              <a:rPr lang="it-IT" b="1" dirty="0" err="1" smtClean="0"/>
              <a:t>Glavn</a:t>
            </a:r>
            <a:r>
              <a:rPr lang="hr-HR" b="1" dirty="0" smtClean="0"/>
              <a:t>i </a:t>
            </a:r>
            <a:r>
              <a:rPr lang="it-IT" b="1" dirty="0" err="1" smtClean="0"/>
              <a:t>grad</a:t>
            </a:r>
            <a:r>
              <a:rPr lang="hr-HR" b="1" dirty="0" smtClean="0"/>
              <a:t>: </a:t>
            </a:r>
            <a:r>
              <a:rPr lang="it-IT" dirty="0" smtClean="0"/>
              <a:t>Andorra </a:t>
            </a:r>
            <a:r>
              <a:rPr lang="it-IT" dirty="0"/>
              <a:t>la </a:t>
            </a:r>
            <a:r>
              <a:rPr lang="it-IT" dirty="0" smtClean="0"/>
              <a:t>Vella</a:t>
            </a:r>
            <a:endParaRPr lang="hr-HR" dirty="0" smtClean="0"/>
          </a:p>
          <a:p>
            <a:r>
              <a:rPr lang="hr-HR" b="1" dirty="0"/>
              <a:t>Službeni </a:t>
            </a:r>
            <a:r>
              <a:rPr lang="hr-HR" b="1" dirty="0" smtClean="0"/>
              <a:t>jezik: </a:t>
            </a:r>
            <a:r>
              <a:rPr lang="hr-HR" dirty="0" smtClean="0"/>
              <a:t>katalonski</a:t>
            </a:r>
          </a:p>
          <a:p>
            <a:r>
              <a:rPr lang="hr-HR" dirty="0" smtClean="0"/>
              <a:t> </a:t>
            </a:r>
            <a:r>
              <a:rPr lang="hr-HR" b="1" dirty="0" err="1" smtClean="0"/>
              <a:t>Suknez</a:t>
            </a:r>
            <a:r>
              <a:rPr lang="hr-HR" b="1" dirty="0" smtClean="0"/>
              <a:t>:</a:t>
            </a:r>
            <a:r>
              <a:rPr lang="hr-HR" dirty="0" smtClean="0"/>
              <a:t> François </a:t>
            </a:r>
            <a:r>
              <a:rPr lang="hr-HR" dirty="0" err="1"/>
              <a:t>Hollande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b="1" dirty="0" smtClean="0"/>
              <a:t>Predsjednik Vlade: </a:t>
            </a:r>
            <a:r>
              <a:rPr lang="hr-HR" dirty="0" err="1" smtClean="0"/>
              <a:t>Antoni</a:t>
            </a:r>
            <a:r>
              <a:rPr lang="hr-HR" dirty="0" smtClean="0"/>
              <a:t> Martí</a:t>
            </a:r>
          </a:p>
          <a:p>
            <a:r>
              <a:rPr lang="hr-HR" b="1" dirty="0" smtClean="0"/>
              <a:t>Površina: </a:t>
            </a:r>
            <a:r>
              <a:rPr lang="hr-HR" dirty="0" smtClean="0"/>
              <a:t>191</a:t>
            </a:r>
            <a:r>
              <a:rPr lang="hr-HR" dirty="0"/>
              <a:t>. po </a:t>
            </a:r>
            <a:r>
              <a:rPr lang="hr-HR" dirty="0" smtClean="0"/>
              <a:t>veličini</a:t>
            </a:r>
          </a:p>
          <a:p>
            <a:r>
              <a:rPr lang="hr-HR" b="1" dirty="0" smtClean="0"/>
              <a:t>Valuta: </a:t>
            </a:r>
            <a:r>
              <a:rPr lang="hr-HR" dirty="0" smtClean="0"/>
              <a:t>euro</a:t>
            </a:r>
          </a:p>
          <a:p>
            <a:r>
              <a:rPr lang="hr-HR" b="1" dirty="0" smtClean="0"/>
              <a:t>Stanovništvo(2011): 85 082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359" y="2638488"/>
            <a:ext cx="3314711" cy="2675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54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32418"/>
          </a:xfrm>
        </p:spPr>
        <p:txBody>
          <a:bodyPr/>
          <a:lstStyle/>
          <a:p>
            <a:r>
              <a:rPr lang="hr-HR" dirty="0" smtClean="0"/>
              <a:t>2. 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66800" y="1775012"/>
            <a:ext cx="10058400" cy="4260028"/>
          </a:xfrm>
        </p:spPr>
        <p:txBody>
          <a:bodyPr/>
          <a:lstStyle/>
          <a:p>
            <a:r>
              <a:rPr lang="hr-HR" dirty="0"/>
              <a:t>Andora je kao grofovija u sastavu Španjolske marke utemeljena potkraj VIII. ili početkom IX. stoljeća.</a:t>
            </a:r>
          </a:p>
          <a:p>
            <a:r>
              <a:rPr lang="hr-HR" sz="2000" dirty="0" smtClean="0"/>
              <a:t>Budući </a:t>
            </a:r>
            <a:r>
              <a:rPr lang="hr-HR" sz="2000" dirty="0"/>
              <a:t>da je zemlja relativno izolirana, kroz povijest imala je malo veza sa drugim zemljama, osim Francuske i Španjolske</a:t>
            </a:r>
            <a:r>
              <a:rPr lang="hr-HR" sz="2000" dirty="0" smtClean="0"/>
              <a:t>.</a:t>
            </a:r>
          </a:p>
          <a:p>
            <a:r>
              <a:rPr lang="hr-HR" dirty="0"/>
              <a:t>Prvi Ustav </a:t>
            </a:r>
            <a:r>
              <a:rPr lang="hr-HR" dirty="0" smtClean="0"/>
              <a:t>donesen </a:t>
            </a:r>
            <a:r>
              <a:rPr lang="hr-HR" dirty="0"/>
              <a:t>je 1993, kada su održani i prvi opći </a:t>
            </a:r>
            <a:r>
              <a:rPr lang="hr-HR" dirty="0" smtClean="0"/>
              <a:t>izbori.</a:t>
            </a:r>
            <a:endParaRPr lang="hr-HR" sz="2000" dirty="0" smtClean="0"/>
          </a:p>
          <a:p>
            <a:r>
              <a:rPr lang="hr-HR" sz="2000" dirty="0" smtClean="0"/>
              <a:t>1993</a:t>
            </a:r>
            <a:r>
              <a:rPr lang="hr-HR" sz="2000" dirty="0"/>
              <a:t>. godine, andorski politički sustav je temeljito moderniziran, te je te godine zemlja napokon postala članica UN-a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1735"/>
          </a:xfrm>
        </p:spPr>
        <p:txBody>
          <a:bodyPr/>
          <a:lstStyle/>
          <a:p>
            <a:r>
              <a:rPr lang="hr-HR" dirty="0" smtClean="0"/>
              <a:t>3. Politika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66800" y="1694329"/>
            <a:ext cx="10058400" cy="4518212"/>
          </a:xfrm>
        </p:spPr>
        <p:txBody>
          <a:bodyPr/>
          <a:lstStyle/>
          <a:p>
            <a:r>
              <a:rPr lang="hr-HR" dirty="0"/>
              <a:t>Andora je po ustroju parlamentarna kneževina, čiji su </a:t>
            </a:r>
            <a:r>
              <a:rPr lang="hr-HR" dirty="0" err="1"/>
              <a:t>sukneževi</a:t>
            </a:r>
            <a:r>
              <a:rPr lang="hr-HR" dirty="0"/>
              <a:t> predsjednik Francuske i biskup </a:t>
            </a:r>
            <a:r>
              <a:rPr lang="hr-HR" dirty="0" err="1"/>
              <a:t>Urgella</a:t>
            </a:r>
            <a:r>
              <a:rPr lang="hr-HR" dirty="0"/>
              <a:t> iz Španjolske</a:t>
            </a:r>
            <a:r>
              <a:rPr lang="hr-HR" dirty="0" smtClean="0"/>
              <a:t>.</a:t>
            </a:r>
          </a:p>
          <a:p>
            <a:r>
              <a:rPr lang="hr-HR" dirty="0"/>
              <a:t>Premijer Andore je šef vlade, koja ima izvršnu </a:t>
            </a:r>
            <a:r>
              <a:rPr lang="hr-HR" dirty="0" smtClean="0"/>
              <a:t>vlast              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.</a:t>
            </a:r>
            <a:r>
              <a:rPr lang="hr-HR" dirty="0"/>
              <a:t> François </a:t>
            </a:r>
            <a:r>
              <a:rPr lang="hr-HR" dirty="0" err="1"/>
              <a:t>Hollande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06" y="3388658"/>
            <a:ext cx="3863090" cy="25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03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75812"/>
          </a:xfrm>
        </p:spPr>
        <p:txBody>
          <a:bodyPr/>
          <a:lstStyle/>
          <a:p>
            <a:r>
              <a:rPr lang="hr-HR" dirty="0" smtClean="0"/>
              <a:t>4. zastava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94330"/>
            <a:ext cx="10363826" cy="4096869"/>
          </a:xfrm>
        </p:spPr>
        <p:txBody>
          <a:bodyPr/>
          <a:lstStyle/>
          <a:p>
            <a:r>
              <a:rPr lang="hr-HR" dirty="0" smtClean="0"/>
              <a:t>Zastava </a:t>
            </a:r>
            <a:r>
              <a:rPr lang="hr-HR" dirty="0"/>
              <a:t>se sastoji od tri jednako široke okomite pruge plave, žute, i crvene boje. Grb Andore smješten je u sredini, na žutoj prugi.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76" y="3133165"/>
            <a:ext cx="4788593" cy="55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2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89259"/>
          </a:xfrm>
        </p:spPr>
        <p:txBody>
          <a:bodyPr/>
          <a:lstStyle/>
          <a:p>
            <a:r>
              <a:rPr lang="hr-HR" dirty="0"/>
              <a:t>5</a:t>
            </a:r>
            <a:r>
              <a:rPr lang="hr-HR" dirty="0" smtClean="0"/>
              <a:t>. Prirodna obilježja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4400" y="1707776"/>
            <a:ext cx="10363826" cy="4639236"/>
          </a:xfrm>
        </p:spPr>
        <p:txBody>
          <a:bodyPr/>
          <a:lstStyle/>
          <a:p>
            <a:r>
              <a:rPr lang="hr-HR" dirty="0"/>
              <a:t>Andora je planinska država smještena u istočnim </a:t>
            </a:r>
            <a:r>
              <a:rPr lang="hr-HR" dirty="0" err="1" smtClean="0"/>
              <a:t>Pirenejima</a:t>
            </a:r>
            <a:endParaRPr lang="hr-HR" dirty="0" smtClean="0"/>
          </a:p>
          <a:p>
            <a:r>
              <a:rPr lang="hr-HR" dirty="0" smtClean="0"/>
              <a:t>  prosječna je  </a:t>
            </a:r>
            <a:r>
              <a:rPr lang="hr-HR" dirty="0"/>
              <a:t>visina u državi 1 997 </a:t>
            </a:r>
            <a:r>
              <a:rPr lang="hr-HR" dirty="0" smtClean="0"/>
              <a:t>m</a:t>
            </a:r>
          </a:p>
          <a:p>
            <a:r>
              <a:rPr lang="hr-HR" dirty="0" smtClean="0"/>
              <a:t>  </a:t>
            </a:r>
            <a:r>
              <a:rPr lang="hr-HR" dirty="0"/>
              <a:t>njena najviša točka je </a:t>
            </a:r>
            <a:r>
              <a:rPr lang="hr-HR" dirty="0" err="1"/>
              <a:t>Coma</a:t>
            </a:r>
            <a:r>
              <a:rPr lang="hr-HR" dirty="0"/>
              <a:t> </a:t>
            </a:r>
            <a:r>
              <a:rPr lang="hr-HR" dirty="0" err="1"/>
              <a:t>Pedrosa</a:t>
            </a:r>
            <a:r>
              <a:rPr lang="hr-HR" dirty="0"/>
              <a:t> od 2 946 </a:t>
            </a:r>
            <a:r>
              <a:rPr lang="hr-HR" dirty="0" smtClean="0"/>
              <a:t>metara</a:t>
            </a:r>
          </a:p>
          <a:p>
            <a:r>
              <a:rPr lang="hr-HR" dirty="0" smtClean="0"/>
              <a:t> </a:t>
            </a:r>
            <a:r>
              <a:rPr lang="hr-HR" dirty="0"/>
              <a:t>Između planina se nalaze tri uske doline, koje čine oblik slova Y, te se spajaju u rijeku </a:t>
            </a:r>
            <a:r>
              <a:rPr lang="hr-HR" dirty="0" err="1"/>
              <a:t>Valiru</a:t>
            </a:r>
            <a:r>
              <a:rPr lang="hr-HR" dirty="0"/>
              <a:t> koja teče prema španjolskoj Kataloniji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                       </a:t>
            </a:r>
            <a:r>
              <a:rPr lang="hr-HR" dirty="0" err="1" smtClean="0"/>
              <a:t>Coma</a:t>
            </a:r>
            <a:r>
              <a:rPr lang="hr-HR" dirty="0" smtClean="0"/>
              <a:t> </a:t>
            </a:r>
            <a:r>
              <a:rPr lang="hr-HR" dirty="0" err="1" smtClean="0"/>
              <a:t>pedrosa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24" y="4121524"/>
            <a:ext cx="3344313" cy="222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4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49" y="618517"/>
            <a:ext cx="10364451" cy="1156495"/>
          </a:xfrm>
        </p:spPr>
        <p:txBody>
          <a:bodyPr/>
          <a:lstStyle/>
          <a:p>
            <a:r>
              <a:rPr lang="hr-HR" dirty="0" smtClean="0"/>
              <a:t>6. Upravna podjela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18565" y="1775012"/>
            <a:ext cx="10659035" cy="4908176"/>
          </a:xfrm>
        </p:spPr>
        <p:txBody>
          <a:bodyPr/>
          <a:lstStyle/>
          <a:p>
            <a:r>
              <a:rPr lang="hr-HR" dirty="0" smtClean="0"/>
              <a:t>Andora </a:t>
            </a:r>
            <a:r>
              <a:rPr lang="hr-HR" dirty="0"/>
              <a:t>se dijeli u sedam župa (</a:t>
            </a:r>
            <a:r>
              <a:rPr lang="hr-HR" dirty="0" err="1"/>
              <a:t>Parròquies</a:t>
            </a:r>
            <a:r>
              <a:rPr lang="hr-HR" dirty="0"/>
              <a:t>):</a:t>
            </a:r>
          </a:p>
          <a:p>
            <a:r>
              <a:rPr lang="hr-HR" dirty="0" err="1"/>
              <a:t>Canillo</a:t>
            </a:r>
            <a:r>
              <a:rPr lang="hr-HR" dirty="0"/>
              <a:t>, najraširenija župa</a:t>
            </a:r>
          </a:p>
          <a:p>
            <a:r>
              <a:rPr lang="hr-HR" dirty="0" err="1"/>
              <a:t>Encamp</a:t>
            </a:r>
            <a:r>
              <a:rPr lang="hr-HR" dirty="0"/>
              <a:t>, selo u središtu zemlje</a:t>
            </a:r>
          </a:p>
          <a:p>
            <a:r>
              <a:rPr lang="hr-HR" dirty="0" err="1"/>
              <a:t>Ordino</a:t>
            </a:r>
            <a:r>
              <a:rPr lang="hr-HR" dirty="0"/>
              <a:t>, najsjevernija župa</a:t>
            </a:r>
          </a:p>
          <a:p>
            <a:r>
              <a:rPr lang="hr-HR" dirty="0"/>
              <a:t>La </a:t>
            </a:r>
            <a:r>
              <a:rPr lang="hr-HR" dirty="0" err="1"/>
              <a:t>Massana</a:t>
            </a:r>
            <a:endParaRPr lang="hr-HR" dirty="0"/>
          </a:p>
          <a:p>
            <a:r>
              <a:rPr lang="hr-HR" dirty="0"/>
              <a:t>Andorra la Vella, glavni grad i najnaseljenija župa</a:t>
            </a:r>
          </a:p>
          <a:p>
            <a:r>
              <a:rPr lang="hr-HR" dirty="0" err="1"/>
              <a:t>Sant</a:t>
            </a:r>
            <a:r>
              <a:rPr lang="hr-HR" dirty="0"/>
              <a:t> Julià de </a:t>
            </a:r>
            <a:r>
              <a:rPr lang="hr-HR" dirty="0" err="1"/>
              <a:t>Lòria</a:t>
            </a:r>
            <a:r>
              <a:rPr lang="hr-HR" dirty="0"/>
              <a:t>, najjužnija župa (španjolska granica)</a:t>
            </a:r>
          </a:p>
          <a:p>
            <a:r>
              <a:rPr lang="hr-HR" dirty="0" err="1"/>
              <a:t>Escaldes-Engordany</a:t>
            </a:r>
            <a:r>
              <a:rPr lang="hr-HR" dirty="0"/>
              <a:t>, </a:t>
            </a:r>
            <a:r>
              <a:rPr lang="hr-HR" dirty="0" err="1"/>
              <a:t>najnedavnija</a:t>
            </a:r>
            <a:r>
              <a:rPr lang="hr-HR" dirty="0"/>
              <a:t> župa (1978.)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035" y="2085487"/>
            <a:ext cx="3033847" cy="2687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64071"/>
          </a:xfrm>
        </p:spPr>
        <p:txBody>
          <a:bodyPr/>
          <a:lstStyle/>
          <a:p>
            <a:r>
              <a:rPr lang="hr-HR" dirty="0"/>
              <a:t>7</a:t>
            </a:r>
            <a:r>
              <a:rPr lang="hr-HR" dirty="0" smtClean="0"/>
              <a:t>. </a:t>
            </a:r>
            <a:r>
              <a:rPr lang="hr-HR" dirty="0" err="1" smtClean="0"/>
              <a:t>GOSPODarstvo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4400" y="1882588"/>
            <a:ext cx="10363826" cy="4598894"/>
          </a:xfrm>
        </p:spPr>
        <p:txBody>
          <a:bodyPr/>
          <a:lstStyle/>
          <a:p>
            <a:r>
              <a:rPr lang="hr-HR" dirty="0"/>
              <a:t>Turizam je glavna andorska gospodarska aktivnost koja nosi oko 80% ukupnog BDP-a. Godišnje državu posjeti oko 9 milijuna turista, koji su privučeni bogatom zimskom i ljetnom ponudom, te </a:t>
            </a:r>
            <a:r>
              <a:rPr lang="hr-HR" dirty="0" smtClean="0"/>
              <a:t>bez poreznim </a:t>
            </a:r>
            <a:r>
              <a:rPr lang="hr-HR" dirty="0"/>
              <a:t>proizvodima</a:t>
            </a:r>
            <a:r>
              <a:rPr lang="hr-HR" dirty="0" smtClean="0"/>
              <a:t>.</a:t>
            </a:r>
          </a:p>
          <a:p>
            <a:r>
              <a:rPr lang="hr-HR" dirty="0"/>
              <a:t> Poljoprivreda je prilično ograničena, budući da je samo 2% zemljišta države obradivo, te se hrana većinom uvozi. </a:t>
            </a:r>
            <a:endParaRPr lang="hr-HR" dirty="0" smtClean="0"/>
          </a:p>
          <a:p>
            <a:r>
              <a:rPr lang="hr-HR" dirty="0"/>
              <a:t>Andora nije punopravni član Europske unije, ali sa njom ima posebne odnose, te se tretira kao njena članica u proizvodnji </a:t>
            </a:r>
            <a:r>
              <a:rPr lang="hr-HR" dirty="0" smtClean="0"/>
              <a:t>dobara.</a:t>
            </a:r>
          </a:p>
          <a:p>
            <a:r>
              <a:rPr lang="hr-HR" dirty="0" err="1" smtClean="0"/>
              <a:t>andora</a:t>
            </a:r>
            <a:r>
              <a:rPr lang="hr-HR" dirty="0" smtClean="0"/>
              <a:t> </a:t>
            </a:r>
            <a:r>
              <a:rPr lang="hr-HR" dirty="0"/>
              <a:t>izdaje svoje poštanske marke, a poštansku službu na njezinom teritoriju obavljaju poštanske uprave susjednih zemalja: Francuske i Španjolske.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73" y="215713"/>
            <a:ext cx="32861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183</TotalTime>
  <Words>611</Words>
  <Application>Microsoft Office PowerPoint</Application>
  <PresentationFormat>Custom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Kapljica</vt:lpstr>
      <vt:lpstr>ANDORA</vt:lpstr>
      <vt:lpstr>Sadržaj</vt:lpstr>
      <vt:lpstr>1. Osnovno o andori</vt:lpstr>
      <vt:lpstr>2. Povijest</vt:lpstr>
      <vt:lpstr>3. Politika</vt:lpstr>
      <vt:lpstr>4. zastava</vt:lpstr>
      <vt:lpstr>5. Prirodna obilježja</vt:lpstr>
      <vt:lpstr>6. Upravna podjela</vt:lpstr>
      <vt:lpstr>7. GOSPODarstvo</vt:lpstr>
      <vt:lpstr>8. stanovništvo </vt:lpstr>
      <vt:lpstr>9. MEDIJI</vt:lpstr>
      <vt:lpstr>10. zanimljivosti</vt:lpstr>
      <vt:lpstr>11. izvori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ANDORA</dc:title>
  <dc:creator>skola</dc:creator>
  <cp:lastModifiedBy>Učenik</cp:lastModifiedBy>
  <cp:revision>18</cp:revision>
  <dcterms:created xsi:type="dcterms:W3CDTF">2015-02-27T18:26:22Z</dcterms:created>
  <dcterms:modified xsi:type="dcterms:W3CDTF">2015-03-17T07:19:00Z</dcterms:modified>
</cp:coreProperties>
</file>