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1577" autoAdjust="0"/>
  </p:normalViewPr>
  <p:slideViewPr>
    <p:cSldViewPr>
      <p:cViewPr varScale="1">
        <p:scale>
          <a:sx n="109" d="100"/>
          <a:sy n="109" d="100"/>
        </p:scale>
        <p:origin x="-7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6B0456A-75C4-4E74-9B00-DCC6CF322C14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3609B46-66F1-4F4E-8780-93EA44AD6BC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456A-75C4-4E74-9B00-DCC6CF322C14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9B46-66F1-4F4E-8780-93EA44AD6BC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456A-75C4-4E74-9B00-DCC6CF322C14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9B46-66F1-4F4E-8780-93EA44AD6BC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456A-75C4-4E74-9B00-DCC6CF322C14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9B46-66F1-4F4E-8780-93EA44AD6BC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456A-75C4-4E74-9B00-DCC6CF322C14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9B46-66F1-4F4E-8780-93EA44AD6BC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456A-75C4-4E74-9B00-DCC6CF322C14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9B46-66F1-4F4E-8780-93EA44AD6BC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B0456A-75C4-4E74-9B00-DCC6CF322C14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609B46-66F1-4F4E-8780-93EA44AD6BC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6B0456A-75C4-4E74-9B00-DCC6CF322C14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3609B46-66F1-4F4E-8780-93EA44AD6BC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456A-75C4-4E74-9B00-DCC6CF322C14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9B46-66F1-4F4E-8780-93EA44AD6BC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456A-75C4-4E74-9B00-DCC6CF322C14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9B46-66F1-4F4E-8780-93EA44AD6BC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456A-75C4-4E74-9B00-DCC6CF322C14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9B46-66F1-4F4E-8780-93EA44AD6BC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6B0456A-75C4-4E74-9B00-DCC6CF322C14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3609B46-66F1-4F4E-8780-93EA44AD6BC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3116"/>
            <a:ext cx="8458200" cy="1470025"/>
          </a:xfrm>
        </p:spPr>
        <p:txBody>
          <a:bodyPr/>
          <a:lstStyle/>
          <a:p>
            <a:pPr>
              <a:buFont typeface="Trebuchet MS" pitchFamily="34" charset="0"/>
              <a:buChar char="●"/>
            </a:pPr>
            <a:r>
              <a:rPr lang="hr-HR" dirty="0" smtClean="0"/>
              <a:t>GRČKA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2" y="5429264"/>
            <a:ext cx="4953000" cy="1752600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                           ANA MIKULIĆ</a:t>
            </a:r>
            <a:endParaRPr lang="hr-HR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3.KLIMA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Sredozemna klima </a:t>
            </a:r>
          </a:p>
          <a:p>
            <a:r>
              <a:rPr lang="hr-HR" dirty="0" smtClean="0"/>
              <a:t>Velika količina padalina na zapadu</a:t>
            </a:r>
          </a:p>
          <a:p>
            <a:r>
              <a:rPr lang="hr-HR" dirty="0" smtClean="0"/>
              <a:t>SI Grčke zimi je mnogo hladniji</a:t>
            </a:r>
          </a:p>
          <a:p>
            <a:r>
              <a:rPr lang="hr-HR" dirty="0" smtClean="0"/>
              <a:t>Prevladava sredozemna vegetacija- MAKIJA</a:t>
            </a:r>
          </a:p>
          <a:p>
            <a:endParaRPr lang="hr-HR" dirty="0"/>
          </a:p>
        </p:txBody>
      </p:sp>
      <p:pic>
        <p:nvPicPr>
          <p:cNvPr id="19458" name="Picture 2" descr="http://i463.photobucket.com/albums/qq360/Danciora/MAK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214818"/>
            <a:ext cx="4157657" cy="23574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514351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    MAKIJA</a:t>
            </a:r>
            <a:endParaRPr lang="hr-H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4.STANOVNIŠTVO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Grci su jedan od najstarijih naroda u Europi</a:t>
            </a:r>
          </a:p>
          <a:p>
            <a:r>
              <a:rPr lang="hr-HR" dirty="0" smtClean="0"/>
              <a:t>Emigracijska država</a:t>
            </a:r>
          </a:p>
          <a:p>
            <a:r>
              <a:rPr lang="hr-HR" dirty="0" smtClean="0"/>
              <a:t>Grci- 98%</a:t>
            </a:r>
          </a:p>
          <a:p>
            <a:r>
              <a:rPr lang="hr-HR" dirty="0" smtClean="0"/>
              <a:t>Ostali- 2%</a:t>
            </a:r>
          </a:p>
          <a:p>
            <a:r>
              <a:rPr lang="hr-HR" dirty="0" smtClean="0"/>
              <a:t>Najveća gustoća naseljenosti oko </a:t>
            </a:r>
            <a:r>
              <a:rPr lang="hr-HR" dirty="0" smtClean="0"/>
              <a:t>Atene</a:t>
            </a:r>
            <a:endParaRPr lang="hr-HR" dirty="0" smtClean="0"/>
          </a:p>
          <a:p>
            <a:r>
              <a:rPr lang="hr-HR" dirty="0" smtClean="0"/>
              <a:t>Najdominantnija religija je hrišćanstvo</a:t>
            </a:r>
            <a:endParaRPr lang="hr-HR" u="sng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5.GOSPODARSTVO I TURIZAM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Razvijena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poljoprvivreda, ribarstvo </a:t>
            </a:r>
            <a:r>
              <a:rPr lang="hr-HR" dirty="0" smtClean="0"/>
              <a:t>i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prehrambena industrija</a:t>
            </a:r>
          </a:p>
          <a:p>
            <a:r>
              <a:rPr lang="hr-HR" dirty="0" smtClean="0"/>
              <a:t>Gospodarsko značenje imaju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brodogradnja</a:t>
            </a:r>
            <a:r>
              <a:rPr lang="hr-HR" dirty="0" smtClean="0"/>
              <a:t>,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pomorstvo</a:t>
            </a:r>
            <a:r>
              <a:rPr lang="hr-HR" dirty="0" smtClean="0"/>
              <a:t> i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turizam</a:t>
            </a:r>
          </a:p>
          <a:p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Najposjećenija turistička mjesta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: Kreta</a:t>
            </a:r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Rodos</a:t>
            </a:r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Atena </a:t>
            </a:r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Krf</a:t>
            </a:r>
          </a:p>
          <a:p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krstarenja.hr/hr/imagelib/full/default/Destinations/Sredozemlje/vzhodno-sredozemlje/corfu-gree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5000600" cy="32337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86446" y="2143116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KRF</a:t>
            </a:r>
            <a:endParaRPr lang="hr-H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558" name="Picture 6" descr="http://www.wish.hr/wp-content/uploads/2011/10/grck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938131"/>
            <a:ext cx="4500594" cy="29198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71736" y="542926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RODOS</a:t>
            </a:r>
            <a:endParaRPr lang="hr-H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6.GRADOVI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ATENA</a:t>
            </a:r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- glavni grad, veliko industrijsko, turističko i kulturno središte</a:t>
            </a:r>
          </a:p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SOLUN</a:t>
            </a:r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- drugi grad po veličini i važno lučko, trgovačko i industrijsko središte</a:t>
            </a:r>
          </a:p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VELIKA ANTENA- </a:t>
            </a:r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gradska regija koju čine Atena i Pirej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starturist.itravelsoftware.com/fotografije_itravel/9278/67234_6352651061211239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4932304" cy="29289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72132" y="221455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ATENA</a:t>
            </a:r>
            <a:endParaRPr lang="hr-H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5608" name="Picture 8" descr="http://mmtours.rs/wp-content/uploads/2015/01/solu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643314"/>
            <a:ext cx="4500564" cy="29241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00298" y="500063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SOLUN</a:t>
            </a:r>
            <a:endParaRPr lang="hr-H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7.POVIJEST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Grčka je jedna od najstarijih država na svijetu s neobičnom i bogatom poviješću</a:t>
            </a:r>
          </a:p>
          <a:p>
            <a:r>
              <a:rPr lang="pl-PL" dirty="0" smtClean="0"/>
              <a:t>Kulture: </a:t>
            </a:r>
            <a:r>
              <a:rPr lang="nn-NO" dirty="0" smtClean="0"/>
              <a:t> </a:t>
            </a:r>
            <a:r>
              <a:rPr lang="nn-NO" dirty="0" smtClean="0">
                <a:solidFill>
                  <a:schemeClr val="tx2">
                    <a:lumMod val="75000"/>
                  </a:schemeClr>
                </a:solidFill>
              </a:rPr>
              <a:t>Minojska kultura</a:t>
            </a:r>
            <a:r>
              <a:rPr lang="nn-NO" dirty="0" smtClean="0"/>
              <a:t>, </a:t>
            </a:r>
            <a:r>
              <a:rPr lang="nn-NO" dirty="0" smtClean="0">
                <a:solidFill>
                  <a:schemeClr val="tx2">
                    <a:lumMod val="75000"/>
                  </a:schemeClr>
                </a:solidFill>
              </a:rPr>
              <a:t>Mikenska kultura</a:t>
            </a:r>
            <a:r>
              <a:rPr lang="nn-NO" dirty="0" smtClean="0"/>
              <a:t>  i </a:t>
            </a:r>
            <a:r>
              <a:rPr lang="nn-NO" dirty="0" smtClean="0">
                <a:solidFill>
                  <a:schemeClr val="tx2">
                    <a:lumMod val="75000"/>
                  </a:schemeClr>
                </a:solidFill>
              </a:rPr>
              <a:t>Helensk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nn-NO" dirty="0" smtClean="0">
                <a:solidFill>
                  <a:schemeClr val="tx2">
                    <a:lumMod val="75000"/>
                  </a:schemeClr>
                </a:solidFill>
              </a:rPr>
              <a:t> kultur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r>
              <a:rPr lang="hr-HR" dirty="0" smtClean="0"/>
              <a:t>Tri razdoblja stare Grčke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: Arhajsko, Klasično </a:t>
            </a:r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i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Helenističko razdoblje</a:t>
            </a:r>
          </a:p>
          <a:p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8.GRČKA MITOLOGIJA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 Sastoji se od legendi (mitova) o bogovima i herojima</a:t>
            </a:r>
          </a:p>
          <a:p>
            <a:r>
              <a:rPr lang="hr-HR" dirty="0" smtClean="0"/>
              <a:t>Grčki bogovi: - izgledali su kao ljudi</a:t>
            </a:r>
          </a:p>
          <a:p>
            <a:pPr>
              <a:buNone/>
            </a:pPr>
            <a:r>
              <a:rPr lang="hr-HR" dirty="0" smtClean="0"/>
              <a:t>                             - imali mane kao ljudi</a:t>
            </a:r>
          </a:p>
          <a:p>
            <a:pPr>
              <a:buNone/>
            </a:pPr>
            <a:r>
              <a:rPr lang="hr-HR" dirty="0" smtClean="0"/>
              <a:t>                             - besmrtni su</a:t>
            </a:r>
          </a:p>
          <a:p>
            <a:pPr>
              <a:buNone/>
            </a:pPr>
            <a:r>
              <a:rPr lang="hr-HR" dirty="0" smtClean="0"/>
              <a:t>                             - živjeli su na Olimpu</a:t>
            </a: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                                             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   GRČKI BOGOVI                                ZEUS</a:t>
            </a:r>
          </a:p>
        </p:txBody>
      </p:sp>
      <p:pic>
        <p:nvPicPr>
          <p:cNvPr id="27650" name="Picture 2" descr="http://upload.wikimedia.org/wikipedia/commons/b/b7/Olympi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4071966" cy="4809319"/>
          </a:xfrm>
          <a:prstGeom prst="rect">
            <a:avLst/>
          </a:prstGeom>
          <a:noFill/>
        </p:spPr>
      </p:pic>
      <p:pic>
        <p:nvPicPr>
          <p:cNvPr id="27652" name="Picture 4" descr="http://unionlosangeles.com/wp-content/uploads/2012/07/3353429-654x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642918"/>
            <a:ext cx="3074988" cy="4814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9.PARTENON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Antički hram</a:t>
            </a:r>
          </a:p>
          <a:p>
            <a:r>
              <a:rPr lang="hr-HR" dirty="0" smtClean="0"/>
              <a:t>Posvećen božici Ateni</a:t>
            </a:r>
          </a:p>
          <a:p>
            <a:r>
              <a:rPr lang="hr-HR" dirty="0" smtClean="0"/>
              <a:t>Izgrađen u 5. stoljeću prije Krista</a:t>
            </a:r>
          </a:p>
          <a:p>
            <a:r>
              <a:rPr lang="hr-HR" dirty="0" smtClean="0"/>
              <a:t>Simbol antičke Grčke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30722" name="Picture 2" descr="http://1.bp.blogspot.com/-nmD8ryH8I9I/TjqyBIdQO7I/AAAAAAAAAmE/vQcB7uvMXKw/s1600/partenon+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14818"/>
            <a:ext cx="578118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1.UVOD                                                 </a:t>
            </a:r>
          </a:p>
          <a:p>
            <a:r>
              <a:rPr lang="hr-HR" dirty="0" smtClean="0"/>
              <a:t>2.ZEMLJOPIS</a:t>
            </a:r>
          </a:p>
          <a:p>
            <a:pPr>
              <a:buNone/>
            </a:pPr>
            <a:r>
              <a:rPr lang="hr-HR" sz="2400" dirty="0" smtClean="0"/>
              <a:t>      2.1 RELJEF</a:t>
            </a:r>
          </a:p>
          <a:p>
            <a:r>
              <a:rPr lang="hr-HR" dirty="0" smtClean="0"/>
              <a:t>3. KLIMA</a:t>
            </a:r>
          </a:p>
          <a:p>
            <a:r>
              <a:rPr lang="hr-HR" dirty="0" smtClean="0"/>
              <a:t>4. STANOVNIŠTVO</a:t>
            </a:r>
          </a:p>
          <a:p>
            <a:r>
              <a:rPr lang="hr-HR" dirty="0" smtClean="0"/>
              <a:t>5. GOSPODARSTVO I TURIZAM</a:t>
            </a:r>
          </a:p>
          <a:p>
            <a:r>
              <a:rPr lang="hr-HR" dirty="0" smtClean="0"/>
              <a:t>6. GRADOVI</a:t>
            </a:r>
          </a:p>
          <a:p>
            <a:r>
              <a:rPr lang="hr-HR" dirty="0" smtClean="0"/>
              <a:t>7. POVIJEST</a:t>
            </a:r>
          </a:p>
          <a:p>
            <a:r>
              <a:rPr lang="hr-HR" dirty="0" smtClean="0"/>
              <a:t>8. GRČKA MITOLOGIJA</a:t>
            </a:r>
          </a:p>
          <a:p>
            <a:endParaRPr lang="hr-HR" dirty="0" smtClean="0"/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10.METEORA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Skupina grčkih pravoslavnih manastira</a:t>
            </a:r>
          </a:p>
          <a:p>
            <a:r>
              <a:rPr lang="hr-HR" dirty="0" smtClean="0"/>
              <a:t>Izgrađen na visokim kamenim liticama</a:t>
            </a:r>
          </a:p>
          <a:p>
            <a:r>
              <a:rPr lang="hr-HR" dirty="0" smtClean="0"/>
              <a:t>Nalazi se u gradu   Kalambakiju</a:t>
            </a:r>
            <a:endParaRPr lang="hr-HR" dirty="0"/>
          </a:p>
        </p:txBody>
      </p:sp>
      <p:pic>
        <p:nvPicPr>
          <p:cNvPr id="31746" name="Picture 2" descr="http://t1.gstatic.com/images?q=tbn:ANd9GcTKBsRnTHdtbLqKZYrpk9MfrKiex84PQCFvdmAWtMUTcZd0fz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786190"/>
            <a:ext cx="550072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11.SANTORINI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Najljepši grčki otok</a:t>
            </a:r>
          </a:p>
          <a:p>
            <a:r>
              <a:rPr lang="hr-HR" dirty="0" smtClean="0"/>
              <a:t>Praktički je kaldera</a:t>
            </a:r>
          </a:p>
          <a:p>
            <a:r>
              <a:rPr lang="hr-HR" dirty="0" smtClean="0"/>
              <a:t>Današnji izgled duguje vulkanskim erupcijama</a:t>
            </a:r>
          </a:p>
          <a:p>
            <a:r>
              <a:rPr lang="hr-HR" dirty="0" smtClean="0"/>
              <a:t>Ime je dano po crkvi sv. Irene </a:t>
            </a:r>
            <a:endParaRPr lang="hr-HR" dirty="0"/>
          </a:p>
        </p:txBody>
      </p:sp>
      <p:pic>
        <p:nvPicPr>
          <p:cNvPr id="32770" name="Picture 2" descr="http://cache.graphicslib.viator.com/graphicslib/thumbs674x446/2462/SITours/santorini-island-day-trip-in-heraklion-1416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256"/>
            <a:ext cx="5286412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9. PARTENON</a:t>
            </a:r>
          </a:p>
          <a:p>
            <a:r>
              <a:rPr lang="hr-HR" dirty="0" smtClean="0"/>
              <a:t>10. METEORA</a:t>
            </a:r>
          </a:p>
          <a:p>
            <a:r>
              <a:rPr lang="hr-HR" dirty="0" smtClean="0"/>
              <a:t>11. SANTORINI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1.UVOD          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Glavni grad: </a:t>
            </a:r>
            <a:r>
              <a:rPr lang="hr-HR" dirty="0" smtClean="0"/>
              <a:t>Atena</a:t>
            </a:r>
          </a:p>
          <a:p>
            <a:r>
              <a:rPr lang="hr-HR" b="1" dirty="0" smtClean="0"/>
              <a:t>Stanovništvo: </a:t>
            </a:r>
            <a:r>
              <a:rPr lang="hr-HR" dirty="0" smtClean="0"/>
              <a:t>11,03 milijuna </a:t>
            </a:r>
          </a:p>
          <a:p>
            <a:r>
              <a:rPr lang="hr-HR" b="1" dirty="0" smtClean="0"/>
              <a:t>Himna: </a:t>
            </a:r>
            <a:r>
              <a:rPr lang="hr-HR" dirty="0" smtClean="0"/>
              <a:t>Imnos eis tin Eleftheria</a:t>
            </a:r>
          </a:p>
          <a:p>
            <a:r>
              <a:rPr lang="hr-HR" b="1" dirty="0" smtClean="0"/>
              <a:t>Valuta: </a:t>
            </a:r>
            <a:r>
              <a:rPr lang="hr-HR" dirty="0" smtClean="0"/>
              <a:t>Euro</a:t>
            </a:r>
          </a:p>
          <a:p>
            <a:r>
              <a:rPr lang="hr-HR" b="1" dirty="0" smtClean="0"/>
              <a:t>Službeni jezik: </a:t>
            </a:r>
            <a:r>
              <a:rPr lang="hr-HR" dirty="0" smtClean="0"/>
              <a:t>Grčki jezik</a:t>
            </a:r>
          </a:p>
          <a:p>
            <a:r>
              <a:rPr lang="hr-HR" b="1" dirty="0" smtClean="0"/>
              <a:t>Predsjednik: </a:t>
            </a:r>
            <a:r>
              <a:rPr lang="hr-HR" dirty="0" smtClean="0"/>
              <a:t>Károlos Papúlias</a:t>
            </a:r>
          </a:p>
        </p:txBody>
      </p:sp>
      <p:pic>
        <p:nvPicPr>
          <p:cNvPr id="1026" name="Picture 2" descr="http://upload.wikimedia.org/wikipedia/commons/thumb/5/5c/Flag_of_Greece.svg/300px-Flag_of_Greece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928934"/>
            <a:ext cx="2750363" cy="1833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2.ZEMLJOPIS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4" name="AutoShape 2" descr="http://www.putovanjenavrh.com/wp-content/uploads/2011/04/Gr%C4%8Dka.gif"/>
          <p:cNvSpPr>
            <a:spLocks noChangeAspect="1" noChangeArrowheads="1"/>
          </p:cNvSpPr>
          <p:nvPr/>
        </p:nvSpPr>
        <p:spPr bwMode="auto">
          <a:xfrm>
            <a:off x="155575" y="-1600200"/>
            <a:ext cx="31051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8" name="Picture 4" descr="http://www.novosti.rs/upload/images/2012/09/12n/greece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63" y="2060848"/>
            <a:ext cx="5510039" cy="472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Poluotočna i otočna država</a:t>
            </a:r>
          </a:p>
          <a:p>
            <a:r>
              <a:rPr lang="hr-HR" dirty="0" smtClean="0"/>
              <a:t>Vrlo razvedena obala</a:t>
            </a:r>
          </a:p>
          <a:p>
            <a:r>
              <a:rPr lang="hr-HR" dirty="0" smtClean="0"/>
              <a:t>Otočne skupine: Jonski otoci, sjeverni i južni Sporadi, Cikladi, Kreta (otok)</a:t>
            </a:r>
          </a:p>
          <a:p>
            <a:r>
              <a:rPr lang="hr-HR" dirty="0" smtClean="0"/>
              <a:t>Veliko prometno značenje</a:t>
            </a:r>
          </a:p>
          <a:p>
            <a:r>
              <a:rPr lang="hr-HR" dirty="0" smtClean="0"/>
              <a:t>KORINTSKI KANAL- povezuje Jonsko i Egejsko more</a:t>
            </a:r>
          </a:p>
          <a:p>
            <a:r>
              <a:rPr lang="hr-HR" dirty="0" smtClean="0"/>
              <a:t>Poluotok- Peloponez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           </a:t>
            </a:r>
            <a:r>
              <a:rPr lang="hr-HR" sz="2400" dirty="0" smtClean="0"/>
              <a:t> KRETA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17410" name="Picture 2" descr="http://www.skakuj.net/php/GetFile.php?fileid=7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4667250" cy="2286016"/>
          </a:xfrm>
          <a:prstGeom prst="rect">
            <a:avLst/>
          </a:prstGeom>
          <a:noFill/>
        </p:spPr>
      </p:pic>
      <p:pic>
        <p:nvPicPr>
          <p:cNvPr id="17414" name="Picture 6" descr="http://www.putovanja.info/public/files/images/gallery/old/513/greece_athens-atina-1005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14752"/>
            <a:ext cx="5105400" cy="26146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86512" y="485776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KORINTSKI KANAL</a:t>
            </a:r>
            <a:endParaRPr lang="hr-HR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2.1 RELJEF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ZAPAD- Pindos (mlada ulančana planina)</a:t>
            </a:r>
          </a:p>
          <a:p>
            <a:r>
              <a:rPr lang="hr-HR" dirty="0" smtClean="0"/>
              <a:t>ISTOK- rijeke: 1. Vardar</a:t>
            </a:r>
          </a:p>
          <a:p>
            <a:pPr>
              <a:buNone/>
            </a:pPr>
            <a:r>
              <a:rPr lang="hr-HR" dirty="0" smtClean="0"/>
              <a:t>                               2. Struma</a:t>
            </a:r>
          </a:p>
          <a:p>
            <a:pPr>
              <a:buNone/>
            </a:pPr>
            <a:r>
              <a:rPr lang="hr-HR" dirty="0" smtClean="0"/>
              <a:t>                               3. Marica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         </a:t>
            </a:r>
            <a:r>
              <a:rPr lang="hr-HR" sz="2400" dirty="0" smtClean="0"/>
              <a:t>PINDOS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22530" name="Picture 2" descr="http://upload.wikimedia.org/wikipedia/commons/5/55/Aspropotam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4833918" cy="2786082"/>
          </a:xfrm>
          <a:prstGeom prst="rect">
            <a:avLst/>
          </a:prstGeom>
          <a:noFill/>
        </p:spPr>
      </p:pic>
      <p:pic>
        <p:nvPicPr>
          <p:cNvPr id="22532" name="Picture 4" descr="http://upload.wikimedia.org/wikipedia/commons/thumb/e/e0/Maritsa.jpg/250px-Marit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786190"/>
            <a:ext cx="4786346" cy="27146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3108" y="5214950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350" dirty="0" smtClean="0">
                <a:solidFill>
                  <a:schemeClr val="tx2">
                    <a:lumMod val="75000"/>
                  </a:schemeClr>
                </a:solidFill>
              </a:rPr>
              <a:t>MARICA</a:t>
            </a:r>
            <a:endParaRPr lang="hr-HR" sz="23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">
      <a:dk1>
        <a:sysClr val="windowText" lastClr="000000"/>
      </a:dk1>
      <a:lt1>
        <a:sysClr val="window" lastClr="FFFFFF"/>
      </a:lt1>
      <a:dk2>
        <a:srgbClr val="83BBC1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856</TotalTime>
  <Words>285</Words>
  <Application>Microsoft Office PowerPoint</Application>
  <PresentationFormat>On-screen Show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Urban</vt:lpstr>
      <vt:lpstr>GRČKA</vt:lpstr>
      <vt:lpstr> SADRŽAJ</vt:lpstr>
      <vt:lpstr>PowerPoint Presentation</vt:lpstr>
      <vt:lpstr> 1.UVOD           </vt:lpstr>
      <vt:lpstr>2.ZEMLJOPIS</vt:lpstr>
      <vt:lpstr>PowerPoint Presentation</vt:lpstr>
      <vt:lpstr>                                   KRETA</vt:lpstr>
      <vt:lpstr>2.1 RELJEF</vt:lpstr>
      <vt:lpstr>                                PINDOS</vt:lpstr>
      <vt:lpstr>3.KLIMA</vt:lpstr>
      <vt:lpstr>4.STANOVNIŠTVO</vt:lpstr>
      <vt:lpstr>5.GOSPODARSTVO I TURIZAM</vt:lpstr>
      <vt:lpstr>PowerPoint Presentation</vt:lpstr>
      <vt:lpstr>6.GRADOVI</vt:lpstr>
      <vt:lpstr>PowerPoint Presentation</vt:lpstr>
      <vt:lpstr>7.POVIJEST</vt:lpstr>
      <vt:lpstr>8.GRČKA MITOLOGIJA</vt:lpstr>
      <vt:lpstr>PowerPoint Presentation</vt:lpstr>
      <vt:lpstr>9.PARTENON</vt:lpstr>
      <vt:lpstr>10.METEORA</vt:lpstr>
      <vt:lpstr>11.SANTORINI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GRČKA</dc:title>
  <dc:creator>Korisnik</dc:creator>
  <cp:lastModifiedBy>Učenik</cp:lastModifiedBy>
  <cp:revision>27</cp:revision>
  <dcterms:created xsi:type="dcterms:W3CDTF">2015-02-27T19:36:51Z</dcterms:created>
  <dcterms:modified xsi:type="dcterms:W3CDTF">2015-03-17T07:41:41Z</dcterms:modified>
</cp:coreProperties>
</file>