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63" r:id="rId5"/>
    <p:sldId id="268" r:id="rId6"/>
    <p:sldId id="269" r:id="rId7"/>
    <p:sldId id="264" r:id="rId8"/>
    <p:sldId id="257" r:id="rId9"/>
    <p:sldId id="258" r:id="rId10"/>
    <p:sldId id="259" r:id="rId11"/>
    <p:sldId id="260" r:id="rId12"/>
    <p:sldId id="261" r:id="rId13"/>
    <p:sldId id="262" r:id="rId14"/>
    <p:sldId id="265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1" autoAdjust="0"/>
    <p:restoredTop sz="94660"/>
  </p:normalViewPr>
  <p:slideViewPr>
    <p:cSldViewPr>
      <p:cViewPr>
        <p:scale>
          <a:sx n="110" d="100"/>
          <a:sy n="110" d="100"/>
        </p:scale>
        <p:origin x="-34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0189-F678-4EA4-AC9C-805611082FCD}" type="datetimeFigureOut">
              <a:rPr lang="sr-Latn-CS" smtClean="0"/>
              <a:t>18.3.2015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7B017-3EFB-48E5-A3C6-EB6DCCA411E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0189-F678-4EA4-AC9C-805611082FCD}" type="datetimeFigureOut">
              <a:rPr lang="sr-Latn-CS" smtClean="0"/>
              <a:t>18.3.2015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7B017-3EFB-48E5-A3C6-EB6DCCA411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0189-F678-4EA4-AC9C-805611082FCD}" type="datetimeFigureOut">
              <a:rPr lang="sr-Latn-CS" smtClean="0"/>
              <a:t>18.3.2015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7B017-3EFB-48E5-A3C6-EB6DCCA411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0189-F678-4EA4-AC9C-805611082FCD}" type="datetimeFigureOut">
              <a:rPr lang="sr-Latn-CS" smtClean="0"/>
              <a:t>18.3.2015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7B017-3EFB-48E5-A3C6-EB6DCCA411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0189-F678-4EA4-AC9C-805611082FCD}" type="datetimeFigureOut">
              <a:rPr lang="sr-Latn-CS" smtClean="0"/>
              <a:t>18.3.2015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7B017-3EFB-48E5-A3C6-EB6DCCA411EA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0189-F678-4EA4-AC9C-805611082FCD}" type="datetimeFigureOut">
              <a:rPr lang="sr-Latn-CS" smtClean="0"/>
              <a:t>18.3.2015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7B017-3EFB-48E5-A3C6-EB6DCCA411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0189-F678-4EA4-AC9C-805611082FCD}" type="datetimeFigureOut">
              <a:rPr lang="sr-Latn-CS" smtClean="0"/>
              <a:t>18.3.2015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7B017-3EFB-48E5-A3C6-EB6DCCA411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0189-F678-4EA4-AC9C-805611082FCD}" type="datetimeFigureOut">
              <a:rPr lang="sr-Latn-CS" smtClean="0"/>
              <a:t>18.3.2015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7B017-3EFB-48E5-A3C6-EB6DCCA411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0189-F678-4EA4-AC9C-805611082FCD}" type="datetimeFigureOut">
              <a:rPr lang="sr-Latn-CS" smtClean="0"/>
              <a:t>18.3.2015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7B017-3EFB-48E5-A3C6-EB6DCCA411EA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0189-F678-4EA4-AC9C-805611082FCD}" type="datetimeFigureOut">
              <a:rPr lang="sr-Latn-CS" smtClean="0"/>
              <a:t>18.3.2015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7B017-3EFB-48E5-A3C6-EB6DCCA411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00189-F678-4EA4-AC9C-805611082FCD}" type="datetimeFigureOut">
              <a:rPr lang="sr-Latn-CS" smtClean="0"/>
              <a:t>18.3.2015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7B017-3EFB-48E5-A3C6-EB6DCCA411E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700189-F678-4EA4-AC9C-805611082FCD}" type="datetimeFigureOut">
              <a:rPr lang="sr-Latn-CS" smtClean="0"/>
              <a:t>18.3.2015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907B017-3EFB-48E5-A3C6-EB6DCCA411EA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ntenegro.travel/sites/montenegro.travel/files/multimedia/www_montenegro_bild_studio_me/objekti/foto/2012/02/italija_-zastava.gif"/>
          <p:cNvPicPr>
            <a:picLocks noChangeAspect="1" noChangeArrowheads="1"/>
          </p:cNvPicPr>
          <p:nvPr/>
        </p:nvPicPr>
        <p:blipFill>
          <a:blip r:embed="rId2">
            <a:lum bright="50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92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928826"/>
          </a:xfrm>
        </p:spPr>
        <p:txBody>
          <a:bodyPr>
            <a:normAutofit/>
          </a:bodyPr>
          <a:lstStyle/>
          <a:p>
            <a:pPr algn="ctr"/>
            <a:r>
              <a:rPr lang="hr-HR" sz="5000" b="1" dirty="0" smtClean="0">
                <a:solidFill>
                  <a:srgbClr val="00B050"/>
                </a:solidFill>
              </a:rPr>
              <a:t>ITALIJA</a:t>
            </a:r>
            <a:endParaRPr lang="hr-HR" sz="50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84" y="5072074"/>
            <a:ext cx="5486416" cy="1566858"/>
          </a:xfrm>
        </p:spPr>
        <p:txBody>
          <a:bodyPr/>
          <a:lstStyle/>
          <a:p>
            <a:r>
              <a:rPr lang="hr-HR" dirty="0" smtClean="0"/>
              <a:t>Izradila: Ana Kusanović</a:t>
            </a:r>
          </a:p>
          <a:p>
            <a:r>
              <a:rPr lang="hr-HR" dirty="0" smtClean="0"/>
              <a:t>     7.Razred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Padska nizina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Nastala taloženjem materijala koji su donijele rijeke s Alpa i Apenina. Obalni prostor prekrivaju </a:t>
            </a:r>
            <a:r>
              <a:rPr lang="hr-HR" sz="2800" b="1" dirty="0" smtClean="0"/>
              <a:t>močvare</a:t>
            </a:r>
            <a:r>
              <a:rPr lang="hr-HR" sz="2800" dirty="0" smtClean="0"/>
              <a:t>,</a:t>
            </a:r>
            <a:r>
              <a:rPr lang="hr-HR" sz="2800" b="1" dirty="0" smtClean="0"/>
              <a:t> lagune </a:t>
            </a:r>
            <a:r>
              <a:rPr lang="hr-HR" sz="2800" dirty="0" smtClean="0"/>
              <a:t>i</a:t>
            </a:r>
            <a:r>
              <a:rPr lang="hr-HR" sz="2800" b="1" dirty="0" smtClean="0"/>
              <a:t> lida</a:t>
            </a:r>
            <a:r>
              <a:rPr lang="hr-HR" sz="2800" dirty="0" smtClean="0"/>
              <a:t>. </a:t>
            </a:r>
          </a:p>
          <a:p>
            <a:r>
              <a:rPr lang="hr-HR" sz="2800" dirty="0" smtClean="0"/>
              <a:t>Umjereno topla vlažna s toplim i vrućim ljetima i ne baš hladnim zimama.</a:t>
            </a:r>
            <a:endParaRPr lang="hr-HR" sz="2800" dirty="0"/>
          </a:p>
        </p:txBody>
      </p:sp>
      <p:pic>
        <p:nvPicPr>
          <p:cNvPr id="21506" name="Picture 2" descr="http://upload.wikimedia.org/wikipedia/commons/f/ff/Zahorska_lowland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643314"/>
            <a:ext cx="4643438" cy="3078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Najveća i jedina plovna rijeka u Italiji. Na delti u Jadransko more taloži velike količine nanosa, pa se tako Padska nizina neprestano povećava.</a:t>
            </a:r>
            <a:endParaRPr lang="hr-HR" sz="2800" dirty="0"/>
          </a:p>
        </p:txBody>
      </p:sp>
      <p:pic>
        <p:nvPicPr>
          <p:cNvPr id="20482" name="Picture 2" descr="https://encrypted-tbn0.gstatic.com/images?q=tbn:ANd9GcQQ3Ac1ComrBH66LrAsc6EQet2bgTq_JXb1HONdghlmAk9X3wV-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71876"/>
            <a:ext cx="3538545" cy="2650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Apenini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Prirodni nastanak Alpa, a pružaju se od Ligurskog mora duž čitavog poluotoka te na jugu prelaze na Siciliju.</a:t>
            </a:r>
            <a:endParaRPr lang="hr-HR" dirty="0"/>
          </a:p>
        </p:txBody>
      </p:sp>
      <p:pic>
        <p:nvPicPr>
          <p:cNvPr id="19458" name="Picture 2" descr="http://www.abruzzocitta.it/foto/fotolocalita/villettabarrea/villettabarre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429000"/>
            <a:ext cx="4667240" cy="3179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Djelatnosti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Država s najbržim gospodarskim rastom. Članica je G-7. </a:t>
            </a:r>
            <a:r>
              <a:rPr lang="hr-HR" dirty="0"/>
              <a:t>U</a:t>
            </a:r>
            <a:r>
              <a:rPr lang="hr-HR" dirty="0" smtClean="0"/>
              <a:t> gospodarstvu Italija veliku važnost ima </a:t>
            </a:r>
            <a:r>
              <a:rPr lang="hr-HR" b="1" dirty="0" smtClean="0"/>
              <a:t>turizam</a:t>
            </a:r>
            <a:r>
              <a:rPr lang="hr-HR" dirty="0" smtClean="0"/>
              <a:t>, </a:t>
            </a:r>
            <a:r>
              <a:rPr lang="hr-HR" b="1" dirty="0" smtClean="0"/>
              <a:t>vanjska trgovina </a:t>
            </a:r>
            <a:r>
              <a:rPr lang="hr-HR" dirty="0" smtClean="0"/>
              <a:t>i </a:t>
            </a:r>
            <a:r>
              <a:rPr lang="hr-HR" b="1" dirty="0" smtClean="0"/>
              <a:t>promet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Politika 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Predsjednik Republike bira se svakih 7 godina, a bira ga parlament zajedno s malim brojem regionalnih poslanika. </a:t>
            </a:r>
            <a:r>
              <a:rPr lang="hr-HR" sz="2800" dirty="0" smtClean="0"/>
              <a:t>Predsjednik predlaže </a:t>
            </a:r>
            <a:r>
              <a:rPr lang="hr-HR" sz="2800" dirty="0"/>
              <a:t>predsjednika vlade, koji predlaže ostale </a:t>
            </a:r>
            <a:r>
              <a:rPr lang="hr-HR" sz="2800" dirty="0" smtClean="0"/>
              <a:t>ministre...</a:t>
            </a:r>
          </a:p>
          <a:p>
            <a:endParaRPr lang="hr-HR" sz="28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357298"/>
            <a:ext cx="8258172" cy="5214974"/>
          </a:xfrm>
        </p:spPr>
        <p:txBody>
          <a:bodyPr>
            <a:normAutofit fontScale="77500" lnSpcReduction="20000"/>
          </a:bodyPr>
          <a:lstStyle/>
          <a:p>
            <a:r>
              <a:rPr lang="hr-HR" sz="3900" dirty="0" smtClean="0"/>
              <a:t>Rim </a:t>
            </a:r>
          </a:p>
          <a:p>
            <a:r>
              <a:rPr lang="hr-HR" sz="3900" dirty="0" smtClean="0"/>
              <a:t>Vatikan</a:t>
            </a:r>
          </a:p>
          <a:p>
            <a:r>
              <a:rPr lang="hr-HR" sz="3900" dirty="0" smtClean="0"/>
              <a:t>Sicilija</a:t>
            </a:r>
          </a:p>
          <a:p>
            <a:r>
              <a:rPr lang="hr-HR" sz="3900" dirty="0" smtClean="0"/>
              <a:t>San Marino</a:t>
            </a:r>
          </a:p>
          <a:p>
            <a:r>
              <a:rPr lang="hr-HR" sz="3900" dirty="0" smtClean="0"/>
              <a:t>Geografska obilježja</a:t>
            </a:r>
          </a:p>
          <a:p>
            <a:r>
              <a:rPr lang="hr-HR" sz="3900" dirty="0" smtClean="0"/>
              <a:t>Padska nizina</a:t>
            </a:r>
          </a:p>
          <a:p>
            <a:r>
              <a:rPr lang="hr-HR" sz="3900" dirty="0" smtClean="0"/>
              <a:t>Po</a:t>
            </a:r>
          </a:p>
          <a:p>
            <a:r>
              <a:rPr lang="hr-HR" sz="3900" dirty="0" smtClean="0"/>
              <a:t>Apenini</a:t>
            </a:r>
          </a:p>
          <a:p>
            <a:r>
              <a:rPr lang="hr-HR" sz="3900" dirty="0" smtClean="0"/>
              <a:t>Klima</a:t>
            </a:r>
          </a:p>
          <a:p>
            <a:r>
              <a:rPr lang="hr-HR" sz="3900" dirty="0" smtClean="0"/>
              <a:t>Djelatnosti</a:t>
            </a:r>
          </a:p>
          <a:p>
            <a:r>
              <a:rPr lang="hr-HR" sz="3900" dirty="0" smtClean="0"/>
              <a:t>Politika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Rim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Rim</a:t>
            </a:r>
            <a:r>
              <a:rPr lang="hr-HR" sz="2800" dirty="0"/>
              <a:t> </a:t>
            </a:r>
            <a:r>
              <a:rPr lang="hr-HR" sz="2800" dirty="0" smtClean="0"/>
              <a:t>je </a:t>
            </a:r>
            <a:r>
              <a:rPr lang="hr-HR" sz="2800" dirty="0"/>
              <a:t>glavni grad </a:t>
            </a:r>
            <a:r>
              <a:rPr lang="hr-HR" sz="2800" dirty="0" smtClean="0"/>
              <a:t>Italije, te </a:t>
            </a:r>
            <a:r>
              <a:rPr lang="hr-HR" sz="2800" dirty="0"/>
              <a:t>najveća i najnapučenija općina u zemlji. Grad broji 2.612.068 </a:t>
            </a:r>
            <a:r>
              <a:rPr lang="hr-HR" sz="2800" dirty="0" smtClean="0"/>
              <a:t>stanovnika </a:t>
            </a:r>
            <a:r>
              <a:rPr lang="hr-HR" sz="2800" dirty="0"/>
              <a:t>(popis stanovnika 2011. godine</a:t>
            </a:r>
            <a:r>
              <a:rPr lang="hr-HR" sz="2800" dirty="0" smtClean="0"/>
              <a:t>).</a:t>
            </a:r>
          </a:p>
          <a:p>
            <a:r>
              <a:rPr lang="hr-HR" sz="2800" dirty="0"/>
              <a:t>Unutar Rima nalazi se Vatikan, koji je suveren teritorij Svete </a:t>
            </a:r>
            <a:r>
              <a:rPr lang="hr-HR" sz="2800" dirty="0" smtClean="0"/>
              <a:t>Stolice.</a:t>
            </a:r>
            <a:endParaRPr lang="hr-HR" sz="2800" dirty="0"/>
          </a:p>
        </p:txBody>
      </p:sp>
      <p:sp>
        <p:nvSpPr>
          <p:cNvPr id="24578" name="AutoShape 2" descr="data:image/jpeg;base64,/9j/4AAQSkZJRgABAQAAAQABAAD/2wCEAAkGBxQSEhUUEhQVFhUVGBYZGBYXFBgYHBUYHBoXFhcXGBgZICggGhwlHBgeIjEhJSorLi4uGh8zODMsNygtLisBCgoKDg0OGxAQGzQkICYsNCwsLCwvNCwvLCwsLDAsLCwsLCwsLCwsLDQsLCwsLCwsLCwsLCwsLCwsLCwsLCwsLP/AABEIALcBEwMBIgACEQEDEQH/xAAcAAACAgMBAQAAAAAAAAAAAAADBAUGAAECBwj/xABAEAACAQMCBAQEAggFAwQDAAABAhEAAyEEEgUxQVEGEyJhMnGBkQehFCNCUrHB0fAVM3Lh8SRighZDorI0Y5L/xAAZAQADAQEBAAAAAAAAAAAAAAAAAQIDBAX/xAAtEQACAgEEAQQBAwMFAAAAAAAAAQIRAxIhMUFRBBMicWEygcEU4fAjQpGhsf/aAAwDAQACEQMRAD8A802VztpsLQ2Su4xAxXDW6Ptrfle9ACnl1yUpwoR71kCkAjtrW2m3t11+jyJoASC10BR/JrBboABtrIo/l1ht0gAFK1tplbddG17UALBaIorvZXQWgDkLXW2iBa6C0AC21myjbazZQAELXaW6ILdFilYAgldha7CUZbBNKxgAK7C0Xyj2roJRYHCrRFWu1SiqlKwOFWiKtdqlFVKmwBqlFVa7VKIqVLYzlVoirXapRFSpbGchayjhKypAp22sZKlTbVukUG5oSOWa69SIoi9tafAJ6Cm7unI6VFcVuEAKObfw/v8AhSnJRVjirdEtquG3bah2T0GIdSGXPLI5fWKSC1KeDlN3fZusWXy1hT2Vyenu4NJ6ixtdl/dZh9iRWGHPrbi+UaZMelJ+ThLQPtTFrTRQAtGt3CK3dmVh20E+1AfhpptdYY5VtNXnNZ/JD2I79ENDa1VhthLnOAe9C1XC/wB0zQsm+4aSDFunrVhSKHc0rL0NcqxHKqe/AjNToyM86XVKkLN/PKitZVukH8qWprkCOFmtm1FSA00DM/WuhbHWjUFEZsrYSnbloVwLdOwAhK6W3RhbrsW6VgDW1RVkda6W3Xfl0rGYj+1dMs9KxbdFW3UjAi3Xa26OtuirbpagArbogt0dbdEW3U2ABbdFCUZbddi3SsYFUoq26KtuiKlAAwlapjZWUAUxLpFM2tSOsil9lbCV1tJkWSNtVbkRVW8QWx+kxgAIp9upqbRKheK2T5wnqo/Kf6Vy51UTXE7ZJ+FrhXV25/bW4vywGj/409x/SFb7kAwTM/MAn86gbWpNu9adQCyuBBmMkLmM9auutfzbKXsqSqbk+IEmMhsEc+UH51xYZaMyflV/2dWRasdeHZV/LrNlPsAeYj5ChG3Xq6jzxYLRNoomytqg60mxmremnkact2nXmRSu2OVEW6RWbtjQ6VMdKWu6TMjFc277D5VIaa1vyPtFRvErkjW06nmIPcVwbDDl169at2h4WG5qftUlb8PIM8/nQpsNJRtPpiebfzot3Rd2M1dD4YU8sUP/AAILO7PzpOTCihNazXSJVu1XA1bK4NR78EcHkI7g1WsWkhNldLap6/oWQwQa4W3RqFQAWa68qmkSjpb71OodCIt0RbdSI0YjtW10Z6UtQUJLboi26b/RSOlbFqgAC26Ktuii3RUt0AAFuiLaplbVdi3TAWFuuhbpoWq35dMBfZWUzsrVAFI8qt+VT3lVsWa11k0Ii3UPxxvLZXPLaYx1n+/tVm8mqd4i1O++V6W/So7sck/32rHNK40a4luZ4c4hcTU27guNaRWElBuO0mH9H7eCfT1r0vxDpTbVkL2mYRuClrbDIgtYuDco91aK8o4UxVm/e2MCfmIxHzr2C8jX9BavOxZyltyTBO6AGyMxk85rhbSyR27OqnoZUfLrnZT5tVybVehqOGhE26zyqe8mteTRrChMWAetbOmbtNN+VQdVqEsgF22g8sEz9qlzGkCRI5ipHSa7ZyH2qFPipE+FWf8A1AAH75/KhHxWz4TTID/rJ/IAfxrOWRdmkccuj0jg3E0aJirPbuKRiK8Y/wDU13b6bVsQMsbdyJkYDbo/PpR9L4g1MbiwVZgBV5n6zWbzxjyarBJnsqFa5vohBryccY1LgkXXUgE8kz8oHSml1OsIIV3uEfFN5re2eQAWoXq4t0luU/TNK2y8HQqT6Yrg8PNUO3avXGfbqdRa2NtdfNYgMVtvhiwO2H69jR7Oo1IJm7fjoWuNkd8mPepfrILail6aT3stl7hc84qN1fBCR6Yn3pNr94f+9cIhTz3SW5Cu9DxG8zFN1wNEhbmndJzHN0H3BoXq4PemJ+mflAH4VcHSfkRXCIy9PyqUTWOBLlM9AhB+vqrL91oEIpVshg0R3meUUL1eN9ifpZiYvTzFM2nX5UtaCvu2OjlTDBHDFSDBkexoy2D2P2NarNB9mbwzXQ9btTyNL3rFatoaOo71qmZuIsLNES3R9tERKomgAt12Eo+yti3TEB2VsW6YFuiLboAW8usp3yqygZTzZrBZqUOlPauTYqiSPFmqHr+Hk6y6pBy6lcTIKlzHt/Q9q9NFiou3eSxqtRdcD06RokgEu02xEnn6/n2msM7+Jth/UQZ8K+VoRrWYE3bgRVC8htczM85Ujl0HKrLwjj2nXQWrNxyLjLeAVVLmLe9iSFyBtH1qlcS8Y3Hs2dOkollSIRz62YyWc8hHIAcpOc4kPwy0/mapl8rTw9thuuCG3RG1LhyCVYyBzA+tcel3bOvVtRY7mhYEbQLikAq1szKnkdphvyoG1e8RznEVYPFGoXh9h79223pCILQaFZjgQCTtWOp6DkTVB0vj+zqd9vV6cKGB2OD5oUxABVgCoOBKkfLnW0cs2raMJYo3syeuoFVmPJQSfkBP8KiNDxhXc+YVtIFlS/p3H/VkRHb2qp67jd+7CtdfYmEUQgAEKAAsTjuTQPILZMzk5Mk/WnKbrwOOJfZL6zil0XH231CMx2wN3pHLb6SBM8zmrH4y4IXsC/bcPbUFsAj0tG0mcqR7iDPPFQnAuC3b2RaB2wMqCIjkQxg1Y/H/ABO/pblg20W2bi7sQyuBtA2sO8wcBsDpXPLJKTqJvHHFclSs6RI9RHSIIn+NMWbIz7HmI+4o/FWtuy3bYAW5bRoAUbWiHUxAkMDkRU/4Y4eroWuW2I9fr2YWBjaRk57DmetYSbN1S3IolWslFmFIaSOm4VIf4cyn1oyr+zuUjIyQJ9ulD4ppyqyoIUxJ2lYG4ZO49scpqQ8YcNvLZsJaAD3rxWGfcNwQmWY9QFb3yaVSy0K44wmm4a9y5FpcxJErnlnnjtXa6W7Zdk3KrHJDEHoIAg+//wAqa8E8J1Nm7svXLV22ytjaVIfoF6MCJ55wPepa7w675/nqqFGFs85gwNsNmRyyKTwSxb9i92M9uiK4Dw57h1UAH9agIkCSLNmefTr/AMU1dabFwlWUqGHwGFEcvh5YzPvy6T3h/SFb2rcgruuo3qLAFSicoIE7gR9Pet3bdwi4uwlWW50YYYMBiMYx9KqWLiQlk5RW20dw2bTlSFKWjuAEAEIeQ6fIday1cJ1KxJm2RgFs70gc+ZkxU7w20W0FkDYreTbVQQ0w4QZU8ice30rm1wi/5itCmHRpAAMggd4IgR069c09LinFLkWrU030IlSrhbqASRhgQduc5Oc+0RNMNpAdPcAUfCwEHORHTGc56Y50Pxpbv7A9p1tFFe4wKm4G2mcAHn6SIgxyii/h9xC5qtLdN5CHDFCFgLG0ENBMjDd8xQvTtPf9geZNWiv6TTk61dQFi2dPaSeUtvLSR22tWeL7LbrTWWvB1v2lYIzgeUZ3blXBGBJPLNWLg2k/U2ApIjysyfUAwUj3DDH1qU4tw5TcBgDAPwgZz9ulJOUvn/nA7iviQ9zSB1GwruM9IwphoHP4j/Cl9QVS3cuPKi0GLkCY2gEmAJjbnE1YP0UC2gWJBIaZgnM85jkfvULrdGbmm1aLhv1o28p3WwFzIEE9+lEU4sG1JC1i4HRbiwbbgMGHUHlg5o6rSvAtKV02lV1IKna4MeghLogxyyPrNG0Fr/qNTiAPJ6mDKGPbpzFdOHNNy0sxy4o6bQyorsLRhbrsJXecLBBK6CUUJREtzypgB2VlSi8Kufu/mKymBXCnyrXl+1M6C9bvz5LLc2hSdhDRMkAx1xy6UcWQSwHNY3AZ2zynty/KkpJ8A4tEa+1FZ2+FQWMdgJP8K8b8ScZfUt5rkqhPotA/sjEkfvREnr9BXuGt0Au23tkwLiMhPbcCv868JvaMoGW5G5ZViMgbGKgL7YrHM6o2wrkXW2dob4RmYycRGen0q1+CtZas2XvlQzJfsbd4nbHmG5kzzQR8jVY0toGwdhkFm74+HFXDU8D/AEbQWlaQ1/ZeYBsHctxVkQIhWAj5/TjySpfudcI2Wj8YdLu4czoAmx7e7aQBcVmA2kA/vbTkfs/KvFNHpZuKrYkjl71714h0/wCk8GuYktphcjruQLd/iteMaFI1KSMHHIxiD/fzq8c3oZDj8iz8M4ZZ3LtZPNIDhSdzAZz09ug60PxPqF07AQHdhPMgAcpPvioKw4t8TDBT/mNjlzBB5T3pjxxeYtuIgbAq46SSOpz6qx9u5xt3aNNdRddFn8M8X81Jtjy2UgMBByMggxy/pVh8XXdKdPYv6tJ3ubZu29ysLgwxYCVyLZMkGY5CqF+G6b1vT/2jGDybrz6fxq/cR0nn8O1lqJNhlvp32j4o/wDFX/8A6rOlDM4dFXqgpFe1PD7Fm6iNcCIfSGYAhRg7jtMQd0yO9Xbgq21QWPUQwB8xdm0kyxAYHMjlANeK+LdMwSySrhdnUYBkz1x0GY5Crz+Hd+6dDCrcKrb1A3b1iYfYQGBMryEEVp7aUVO+XRLm3LT4LDpOMae6727Vt3UXdiXtoNrzEZXA3Md0ho9cRkZqa8RavSqi3NWxtpZu71KtJN0q67QsHdKsxx+7XlX4bcU8rUnTMYS/tC5wtyRBj/uEr7nb2qz/AIvaQ29BaLEGNQowsR+ru+w7CtIxcZ6VwRKmrZZfDniXRalidMzM1tS7K42sFkKSBGefMHmRT2s8Ust3ybFhbl0L5jB7nlqi7jbUlgrHcQpwF6ZORXkH4PoW4htBibN3MT+4f5VOfiBxy5o+IMLAJvXLFoFtoJK5b4SDJBnMDFbO9e+6MqWnY9O8N8XtXEueTbFprTeXdsrBFtwARt2YKkGZ5mcgEEUt4k8SHTFrv6LbuWraxcueYBdKhgYtrsIZQcwWE9hVK/CJBq/0y8WZCbltmVEWCxB3HaF5nsMyTzpz8Tteq6N0Vs3LioQDBABLmRgwdm3/AMqcatp8Cae1F88Oa1TpbDo2635Sw2ZKgdR0b2PWRSS+Kit+3av2DbS8+y3eW7vXex3KtwQCjMRjmOk86R8DaM/4bpm3N/lEkDbtmSI7/wDGazjdjfbXli7YMxMRdT86UdoN+By/XQ945t6e5piNXqG0ysdhZMlvUWKqNpYggGYHImu/BPDLFqzNi+L1tvhcATIBX3yASIP2qk/jUxB0itkt+kZ7AG1PQc5HT695P8ILDCxeAIh7qNByPh2kx3hPrUSl8la+i1H4Npk7wzjOhe6ujF622otKqbQNvqQAFUcKASIY4JIz2gTGv1toAm5dtoTKoXfaN8EhdxkA5GInDHPT598Oadm11p1wVvBuYkEOCPnmrT+OgY6jTKQAAjkQSQZYAkgzBxH0oVcIbi7PZDYBQLzGIjnzMZwCIIgc8HnVP8a2m0/D+IMGaWNohpKlVY2rZEjtBP1qB47rrqcA04LMrMbVpmk+q2C7bZGQdqASfcfMngvxDes8K1bPud9NvNkvJBEHYpM7oDA8yMYBxSuLpgoyV/Y1+Hmjc6G55hLHzLflzuBG5gdpbmQWM5xLVK8W0z2E823b9Vy4BcG2SwVQFmOo9WZHMfKoPwr46d+H6y9qbSM+m2uNnpFzP6uYkiGGT2zU5wj8QVu6O1qbtvZvu+S6iSFdi207u20BjjE1GhJXe/8Acbk26oAvGbah/NPlG3O4P0jrI5/81LWLe5VZcq0FT3ByI+9Ice0lvVNaFqAyahRfUMASCrAho5mHmOcGasXDEZbSW2A/VDZywduAR7RFdODI5bPf8mGXGlugWm4aWnIEd6dscOCsJMgdqPaoldJgMBq3S26soGecfhhpFNq8BMG6hyFPpE+kyORn7HnV2NraQN0BrpUD1ABIjaADEz1Iiqn+HJAstuCkveiSR+4pjIzz6VDfitx69ZuWVsBky8uZj4toCEnZAIhiRIlehrzoPY65HoaadSVIKkneRyIgYmBtnB68ia8D4lb/AOo1DR01JjsTdxgY6/lR9H4r1llxF+4NuNpiBA+GDIH2E1HniSSxeWZ2DDaPqc4HM/nSlKTHCjrS6Flt7WKB5Y+WWhowAIjnjkauHi3jul1FtDN0Mim0u1AFbywZYBsxLRGDiqINQZDW1hl6s2feFX+tZe4hdgBnVQJgBQInnG6edQ4Ns1ukW/gniW9fGn0Nu2wQXVV7gLSyFoZSFiAFYmJPIVMcQ8KzbQC5eUm8uPMkeu55cgshdcMSIPXpNeb6a+3mIfOZYI9atGzrKbYzIxFe8WeIrc09t/PN0XArA3LDpMnBEqMiOffNVTS+JDrs8/4j4DdrqlLtl7yvbcC4otsyLuJMJLO0sDuxMCZijW+EWdYN1xd6LjMqCw2kiMMMH7iqrx3h5W49/wAxvP8AM3hwl8OG3IA0uoVYnENyiOVWngHE1t2QLpIdmLMNjdYzgdR/GpzXGnZWPdM1pLGl4extm1cyFb9Ud0glssbhEH69aTt+MPJ3OqMwdWSG2rIJB9UT0ER2Y5FMcRK3rxeTt2oATb7TIM9J796gdfwi6oXbtInPoTE9Rj51gpRcrZrppUE4VxVwvkBWK3fSPW0rucltoGCfUQJB54r0Xh+mTRadkVrfkqhgbSGyu31BRBkxLQJJJIqreHuEXt1t/MAKkHatsbvikYC5kDlPWkPFPEL68VuuCL1kW0RlWdqqFDFWU/CwuAtBzB961i3JOmZyStIq9jw3qVuK/wCrDK6/FdAggiBPTNeifjK4PDuYO3VWpggx+ru84J7x9DS2r3shYaWABu3huQABmSeX54q08RGpKoE+KWJ/XHI9P78iRPzzTj6hvdrjwEsSW1nk/wCDrhOJKbnoU2rol4CmQIBLdCf5V60llTrr7ssfqdKAxAn/AN8Mu5fSeQkAxMe1J8E/SvNAdVUZG7eCe4jNNceVi5HnISqAsHZJJALQFLdp6dKc87nG6IjjUZVYfwffW5f1Ny0jW1uJYmUCsXD30LEHqAOo6fKa14h4Pe1GovrYj0sVMkKswCQImasnhxrkuourtBSDb2kEmQwJBOeR+tHvaJxcc27yiW3D1A9WLSJ67s/Ool84rbgqL0ye4Ph3Db44S1gny7otOgdZJUgnKghZHMgz1rzzhHhPUaa6jLqS9hWm6gPlKI5kruKkx6vofnXq+nFwKxZ8AEiNsHEweZpA2mzHkqzSCZT1Y6icwDWkpyUUlx9ExjG7ZTvxyuKW0bKVKqdQCQwOT5DZjvBqd/By4GsHbkYMzMw7gj251L8X4QmoT/qltXiu4qbi29q4AdwwA57RzPIDtW/DunFn02VtKkEKbaKwnEZt9OfPvVuVzi6Ev0NHkfhYKNWyHmovBRuiGnb6ondHaenOr3+Lfh69qLunvWVLi2rBl5mN4aVB5/Ie1O8c4J5O+9Z02lX1NvdkVPS0ywcKTu3QYIzyxipqNU0G6ibg77Tb3MGtRCFsYYhsjuPfEW0nsU2m0yl+OfVwG0QrLturPpgoAboMjpH86NoCrcJ1pUyGtIfqxYjkcEkirlaS41q4ty2PjUZ3SVC2yDmcyYiOlL2uGpct6iyEhbyEO4ADAxtVtpHMSTJ7Cl3H8L+AvZ/f8lB4PYb/AAjXLCgGwpIjJg7pB/kR0pW/w5U4Um1dsapST6fXNpsHJPTp3NXPgfh1ksXtO7M/m2Gtk7dqj0hQTMnJM45R1oC8IuLoL1q6is4a3cTqo/YJJEYAkwYNRb0JfZe2p/sKMSmp1LKzAtqNCSZ5qyw0gYysA/TtV54DeZ7FsuZaIY9yMT9ao3D9Umotm6Rta6mmdjbIYK1o20ZRbJDDkep5Gr74dhbIWVbazjHT1GAZ5GIrf0sv9Rr7/wDTL1C+P+eBuuga7ZlnpVb8X+MNNw8DzXm43wWlyzDuf3V9zXoN0cVFimsrw7V/jRf3t5di3sn07nMx3MDnWUtX4Ch/gHHLGnUB7bXCWkMoHpgYMk4M9s45mufHnifSarTKlk3XuXI2i4twBQCwf0uSFfp8mwe1G4/rVVdvxN+yQohOcDacTE5z171W3WBI5GYIET3j71x4sVxs6JZK2L5+JNi3b8oW7gYtbtGCqI21jdIIG0GPSB9c1VdTcYhYIESAAOQ59evypa9xu9dCo7b8W7ctJJVG3Ksk8pJ+9Ova2so91mYPQk1o46UkClbYQgBBcO5pXCscTJGRy6UzY2G0t4IASGx7ghaHr0/Uofn/APZqatWgdGh7eZy/11zSe1/mjoXP7Ex+GFw3NdZ8xQQnmFTGDttkkdpErn3r1XwXYZ9Eik23Cyu0jKDnsn5NIjuK83/DrTINTZw0mxqGc5AgqwXb9Ooq2/hnqtvm2vk6gdAItt9ANn2qG0p/8/wDTcSof+q9E5u2Gs6hdhZVA1V8KwDgBShfn1JIGJ+VI8d8RfosBVDPAJLZAHIARBPLvVt8e6JLZvHYklgwO3PqZSTPzmqHx9Zb1CfRa5qP3Af505KMpq+BRbUXRYuAcWXW2xc27SrZXntZYiD2hp/4qB8UeK7qXdibQobEid23qc8s8hTvg20NtzGCQI5dBUZxL4ln/u5/M1lCMFlarbwaSlLQn2XTw3xA37a3VlSUjbJgMGIPzyPzovjLhauXu5U37KXGKNKsSAm5QY2+lRI6YPWk/CGmVrYDZ9QIHyYH+NWPWXBc4TdMAvZS9bEqCQGEgZ6QwH0qYK5OKdf2Y5OkmeM6TxFaXcrWWZSIVmeSOxIIj7RE9a9S8Xaq2vC7N0LbYksom2TkqxJIPYIRn2rxu9aTPw/lXrus0gfhukZxO421IMEEGzcbI65J59z7105lCNNIyxOUnTZXvwx8QB9Sti4oDMrbLirD7pDbTELBiOWI9zUz+KvjC/pLtqxYba+wXHcqp+IsFTM8oJwYyB0qL8EajTNrbTWUVSrqs+XtMuSoiB8/at/irY264df1SZjlm4YE9P61UHFy/TX4FNNJb2WP8JHta3Tk3Em9YZlZoxteXtgEnuDgRG0e0qeMfxMOi1Tae3Yt3NhQs5ZlklVbaABgieeecRjK34HsRq74mAUSRJg/5hmORIjr3MdaW/Emwv6RflQSNnq2wfhSr0wUuDNuTXJ6ZwnX2LumGtKlVa15zGPUIWWmOZAUj3ivKdH+L9/9Jk2bS2Wb4FB3BTtXLftMAozA616H4RQHgy8v/wAdzAMcvMWCPkBjlXnuv067G/VqMHp7E0viug3vk9D8eeLE4fo1vKnmvdJt2g+7btYMxZpyRtiep9NRn4ReJv01HR0VL1sqxdEgXFbdLELyYFYk4yOcxXPiXSxoNJI3AEDIJyUkH3OTJ50v+GNiNddKjaGsiQB7sAc/3mhOLS23HTt7iXiX8TLFvWXNK+kt3bFstYuXDHmRDW32grELuYbTzjpMVavGvjX/AAzT2GFnzWukhQXChQNjkztnqAAMd+WaR4l0SF9SuxcteG6Mk7mzJ96tHi3T7tPomdAwNo/EN20lbZiT9veKrWuaJ0ssFvxpaPD/ANPIKW9m4293q3/CLanqWYATQPBXjO1xCw7w1s2v8xGcuVAG7duJkjnkCeVRfCdEG4RdRlUoLhO2AR/mhtpU9sEfIVz4J4einUrbtqoa0dwVYDDbcEECBzjOfzqNfBelbk54e8W2NYHNhrihRP63afQww/XkenvyPTfBfGGj1GmvalbkWLRbzS9sqVC5B2qJbcpkdcxEgiq94U4LZR7q27YQPYuqQsjcCAIwRH+9RvD/AA9YTT62yqRZuLpiyb3JlbjwQSZ/d6/s1Mcsa3HKG+xfBw7SlFtKbaoLR2jfGyxJi765xIgk9zmq/wAd1L6G4otG9DwxUWmuJjkrFQ0ADGCOppNeFJc8vcGXzNFd059WTaDOyx0BxM5mtazjqaYMbx3frA4E+plNuzdKCRHxOBnoT71PxdNbMe62e6FWTiWu9aFkQM0A3PKBHLaFEN0GWFUPxf4W1u8XCnmLCqCrbiP2gCDDH4uk07r/AB2++22n8tNihWVgLq3IG2WEdAAcHnuPWqxq9Vd1Cor3rl1wzMFgnbjoAJ/ZGZx2Ga6ccZLcxm48EKbZ9/tWVJ2+GFgG3DI6gfzNZW+tGWlk7410OnV9OULlrlsO8ADm+yJiZkHJ5e81vV8N0tpbCeSHa+m8l9VBtlvTtKqRsVTB3N/3gzAj0WxolBDC3c3AAA+r0xHwz8Ix050VtHOnay1qbLGStzZE8gdzCQ09Zn3rgj6uKSVM2eN3ZSeJeBbNrUwLpgF2CbF2HaQdqXQZIyACQCfoaA/C7bOyMSt4OgChfMlSFFs4iDLsInJt9JFXrScOubg6WFgSNyup7Agcx0H196HxHTXULN+jhB+04Kyc9okc/wA+dEvUJ70xqNFbTw3Y1QNvR3bl3y7fmMrWyrKDudVmNu5gQACQZ/IVt9Eul2gXTCQyu2xgXIi4VCnbl5AJAYLiQTD+nt7b4vLaJuKIB8qBzJH7MEieZ9qDq+Cl0dBZCK49QTTANAMiHAGfeOp96Xu43z9jUmiS8DJaZrZt3CfL015PVCg3X3hQpkyWkdBEe9M6DVWtDN31ecgdGRmhJiCSwUwo+L/xpPSp5DNcW2FZviZ17ndmfetavV3LilHextcEEfoxM5HL1xzAwQah5Md2Gt0S/jnjli8qKoFxrhtL5ti4HCLC3G9IksSSVGIzPQio3iHDmsai1ZRrd29ftBoUBdq20EltzfusT0+E0nZ4IFZLiQCigCLGIBLKIBBxOPlTN5C91XuMquguBXW1ctsPMlmKubk4JJAHI/Y1LLhlyJTaCeHLJuh7rWrvrK7RsZMQBJDr37YioLiHBrpR28plZSu3dbG2CzbtxI/0/nV5tcQhQoFqEEYssBE5xv8AT+dI8RtXdTCecltAwb0I4LQGXl5oES89eQ7VEMmJSuxyyNrYH4S0O22LbsLd9gzeqNqKGPrOOUCQOpMfKW4ft/6nSKlyb2ld1uMQEa4v6vaMAq0uJnlil9QgVQoNs5XcwVQWgqQGh+pXIiiWggui8JUqjIAoAX1MpJ+Ln6RTjmxRd9ic29rPJrngPWb/ACvL/WC2rwSo9JlQcnkWGPbMV6Br9QRw7SIU9Ya0qp5ihnYW7lpiJx8TJ9496nk1IViyoxYqQXlixG4vtxmNxJjkJpPX2rGoZDfRmKn0bhdhSTEzt9PQyTzA5RVvPjybNjg2naK/4X4Ut5rF2y8st6w1xQR6UZTcS6Af2dygEQSN2eRoXi60t1mvaklLdoGyT6Ve5dQNGFwGJVhy2j2q1cPWzp4S1b2gQN29uQ5Z5wAcVzrbdh9xezbbeTu3FvUTuknGT6jn3NCzYk9hylKXJWPw0vppWvXlVmueQbiozCHUBmRZXqQZ5HqB1oPG2s67U6lRd23GIRFJAHmbWUDMkrvRRuEiHxymrXpUtN/l2rc+11gSZkdJPOll4Tpkb02bYYdA9z0yAMYAGB0q3ngt2TpaIzhnie7p9JY0rShZdimA4uI1w296cw0C4XkYMLE5he9oHOoGmvJt8zaqNuBDF0dsgZAAQ5qV1vCl32Nlqyi2WwN24Mh5oUKYWcxPOpIsk+izbJXlyMfs84MYqXnx+RpNnOovDWaK272XVLNy4o23bYGy0G8y4QcwNkZEepemarnBfENvR8QuJYVnzbRg6mUIvhXUEcybZZhHXvFTOl0Fy2xZbmy3vuMbQuHa28DeCsRkySAOse9crbYXQ62bLLyOQm1Qzuu0BTkFpnHL3mm8+JdiakuRRrNzXm61rGRcuFgUBN5FuqoRdxlVuKIzndFSQ1FzX6a3ZjY1tYtyrDeRbsbgW/8AMmY/ZI6UlpdC1g3RYIs+b6mba11g+8ZEtEbJUY5mekVJcP1K2rdu253tbEBysSeRIHTGOdQ/UYumNJsQ4kms02mu6e35bubfm+WGyD+slwGHqHpBjrsPOrB4P0V2yGa4qgXbODJ3h2GEboAvt1PWoHXoj6hb7EQLT2ipU+pWmfXzHOIFN6viJNvbbuC2eQceorEdGwcd6S9RiVbg0+zngWivaS4WZxcC2muSjMQyhGXaZAEMSWEfuD6Vy1xq6th1VLjXLy6cBYDBi9suqsFgoNzSSSI8sxzpjh+kayxc3TdBtLZAIgKo7QT7fb7E1QdmRkZkNtWVdoiN2GJEw2ABBHL70lnwrYe7DWdNqbO131Ft7bA27R3hgqs9xwVI/wD1EKOknOM1riHDv0y/etpcttatrbEqLTstwKEuKrlpRgbds5PIsOlQ/ii1e1TIXYqqDkoEMxEM/OVY8+Zj7yDgWnvWLl1wS3mksZ/eMktuBzk/nV+7iq7E9R22nvjS3LjXluizlnJ3bWHodFUs3qUMzTETAjEVmo8JlLbXVKFyhNsIOQALhWUctyjb1AJAHPMk919rr5axcZmb9cRM8/2TRbHEriqFKLChQCdSc7evw9aP6mHTCiqWtHqryrct2xsZU2yrctoA5COnT8qyrcNc4wtsADkBqHj6eiso/qofgWl+S2vf2BZFwA8jsI+cgGRTR04YEFS05hyCPaQar9rUqm5Z+LB3gLOOWO2I5FfzDdziI2EhgCWzzlhgk+oR0OffHOa52kuDovyTNvSEYCKo9j/ACKIujHWB9z/Oqs+qNws290G0ct/MH0xsOJOJPSPlSY4628p5ksIkbsgGeZjB+tLWvBLkXO7YtkFSwG4EYO0nGYIyMHmDWtLpbNhdoODn1XGbPzYk9O9UXW6x8FgH3YBAZzHvMxNKNc1TH0WxtAED1LJ59REf3iksj8EOb4pno93UaciGdSO0kg/OhrqtIogbR1gJH8q89saTUkkuqARn9Yes84/kKbbhrket1jp8U4IzGO3T86Hll4QVN9BuOteucSsXLW4aZWsBocKsB91wskjoY5dKvg1un/fTGcfbpzqh2eFd7jsQB6QsCB7QafsaFFIwe3qubfYdR/ChZZeEVpm+dhvi1xWus6ZXHWJIAHUe1KrqifS2fzj3wIrb6q1b/dnl6VLGJ7xnNAu8cgelT9cdugk1i6buyHBLljqLE+k/Of8AbH/NauXAOkfX+OajF4ndckggDsV5Y7n610uvugEbgQQQcLPaeWKTroVR6G21HQgx9KANUTA9Xt6hjsaEBOQJjtPyod2wCeoPs3f2NTpZShJ9B/0xhyMH7T88cq0eIDEqO3P+ooVnRAftHMmSQKaWxb2zuB6bQCx/OjT+SvbrlgDq1JzbEY9RIPyHemRxNQIUbfaB/Kl+LWLZVfJBBzuZlGe3KOWfuajzaaBJAIBB5kEe09M8vzND+zNvckb2rV5DKGB6R/LlSl2xanNoZHT7DM0r53e4k+3PtXdtPVHpO7HLP0PypKxWxjT3Xtqy2wNsyV3SZ5T36VwNRc5yFH0H2MZ5Vq1YAyDsk/ux7T70TzLYMkq5Bzkgcj74mKelvc09qT3bFL6SSbtxjGAAxAGem2B9waE/DUPw3L2e118H5NNG1PFSYCW0tx12gyeQWTIBk5+R50s99yWVi3qH7RIEyCMcuUjGMVdtdhaXYfQ6F7O6GuspHq80kgQeh2gD50X1DJNv2Hpn27VGXbcjLRjIjd2zn2HSgvpQPSW9OIPKIBiIP5f8UNqXIrJW1qpE77WPke8ZB+dAvamCASmcAA5PTAmaUQKDO0Gccpmc9T39qcRLfWynQkbVndgSexgD35UtMQqNEbc4iZlblkROSxJ64Ij+ZoKcTeJW5bIPYOR8+0VL39NbMTaQz3XPL364pe7YSMKg9oOBPzFaqWOuASF9Nxa5OWt7e0sp+xFSFniKn9oY+p9zyqPKKQB+r9hgf8Gu7difcgYI3Ex2kAe9TKMH0JR3JQXl7r9j/SspK3oBA9YHttb+hrKn2kXoY9a0omWuEchLRJ5gRkf7U4tm0OdxxHPaxE/OJPLtUYHRvrHUn7866dFMwYmMDoQPeD/Zp2zfRXRL/pdleRLdI9TYkkdYwZNR/EuJAf5ShYPMJBJPuKCtmBHUc/YfSfagOTGEB9gR8wc/OlqbM5OS4Qxd4m+dqAnqYy1d2+Mt1VW3dcA9o5Yg0kl+OdpwepWTmB0HOu2uKx5dzkET05fOpqjPXIdTioIO9DAIHpMgZ9z9fvXX+IWyp+LvzIweo69qhn1W3KqYPxYaOntmuTqkiQrbxAgA8zzxHKqp8h70uyWu3rJ+K43pmAWJjr1mP96LZe00xcGeWQeft9ag2vpBWCeRkwZHM461yLihlO2e0A56n696qr5FrXaLAts9HBnuP5ds1rygMluXOBBj855GoO7eC+oK04/Z+v8AfzrqxxDcOZHtJgHPT71On8C1R7RPECRAnv6h0wecfl70bzEAJIPLEZOT1mO9VO7qPV6brRJJnPTl8pHKkhxe4cb87j0n04z/AArSONvg1WWCLlreIRHl2mMAAkzHvhfnHOot+NPb7jvAiOvXuKgn4zdAEbAf2iTJ5wIjof5e9G03GWcbiAAJyDmSA0QP4Y/pfsurYnkjLse/9UEdU79/mfyoh8U/CCfUewjGYMUMa0MhIE46x1+Yz1584oFzU2mEi2p7+mY7THKs9EX0Rov/AHDH+OMGOGgzJHY8sGurPFXLSYI/eHMzP3H+1LNqEwdhA+TD6wR36/THOhPftSIO0/WB9CIp6F0g9p+Ry5xEjrMT0AI6/fp9OvUHD9fb80qxLMR6JMCf7iBS10qcbjHSAP6CkNRosh1YAr19P2I6T3q4Qj2NQcXfJc11LMoGFPvymTBIjlHue9R2v3Kwb4RuliHAmBAjPP6Z+eCjwvxMrKtq6PUh9LLAB7b5APM5zFSL8WURuC7Y5ESIPLPf6mk8bi90dFxyRoUTi6hSDt55AJEjHvI7cugor6vcZG6MiJkHE9f51Dat7RLFQ84h5ULnB3LnHb4TjB50NWKzNxdoHIGV7T/2n7j+TeGPKOSUZRZPnUg88Y74z1/P86Se+rciCBOTOcT9eX50LfABPpwAfSSOXTtypWzcDKYjmMgxjry/lURh2PUMrqiJ9JgZ+Xvz96aHHgPQpMxnrnM/eq84g4AKk9Sc9j8p96y3bfMBIn4szPWNs4+1bPBF7sztkzb442QNw+YkTEc/75VlriLmdwgsBHp3SQIkg0pp7pYxdtwIEGSQe8gz/Wu5SSAwmOpB6ZwfeloS2RSvyd3NZjoOkhRA5dPv961w3WLDZd7o75G3/TBJz7iKVvKD+0J9guf4TSN2w1ti6wPqPyjNawgnsVbTst7cQbpsjHMgn+A/gKykLfiuwwBe3DRkLbLAH2bzRP2rdL2Wa+8iHs+Kkj1q3PPIxzn8op7T8ctsu7cfaVOZIkYHSfyrdZXTP0uOrRlD1E26ZJWtWCAwzIBzOAevvWv0s5HUH8+3+9ZWV57irZ2J7Hf6YcDqf4fP6iitroMSYA78sD+v2rKyp0oZq5qwfiAOTzGZjOflQnRSTCdTOSPkAQcdaysoqiHBM4Swu2UYiADPPB+YB6H++fHlSMOYYzy7+rnP8qysqkjJwiI3NAzEbXOYwWOQYiBAA+vao/1LktJ+IwoHv/f1rdZW0XexlOCW4rdvQxEZ5mSfpyrbX55AEjnz6xyPT/asrK3pVZzs3uZozBHwx+f9KPaZwOWD1nMH+NbrKzl4Gjd3cAPUZIBx16TnrWJeEmJj/YmYrKypStD4Yyur2yBJmBJMxQn1gZgCO2c9+oFZWUKCByZnmhZz0E/y6URiCJ/lzFZWUNFpkRr9KSZEZjvmldJxJkxMgGYMH59P51usrqxfKNMiTcXaJuzxEMudvcKQxiDAXsRJ/LnWzetZaG7EiJB5mPnyyaysrJ40nsdUMja3E7paIDOVOcsMDmCVGPseprdqwdhKXN53KvlldpEztMyVYcuZBrKyhPYicEDLkMZUCJBJMmfz7j7UzpbpOCSDyn696ysomlRzp7jP6cY/OTBnvMz0oa3w56g/lWqystCqx27NhwMT1PfnW7qAjn/t151qso4L6It9GZMYEnE1lZWVsskha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0" name="AutoShape 4" descr="data:image/jpeg;base64,/9j/4AAQSkZJRgABAQAAAQABAAD/2wCEAAkGBxQSEhUUEhQVFhUVGBYZGBYXFBgYHBUYHBoXFhcXGBgZICggGhwlHBgeIjEhJSorLi4uGh8zODMsNygtLisBCgoKDg0OGxAQGzQkICYsNCwsLCwvNCwvLCwsLDAsLCwsLCwsLCwsLDQsLCwsLCwsLCwsLCwsLCwsLCwsLCwsLP/AABEIALcBEwMBIgACEQEDEQH/xAAcAAACAgMBAQAAAAAAAAAAAAADBAUGAAECBwj/xABAEAACAQMCBAQEAggFAwQDAAABAhEAAyEEEgUxQVEGEyJhMnGBkQehFCNCUrHB0fAVM3Lh8SRighZDorI0Y5L/xAAZAQADAQEBAAAAAAAAAAAAAAAAAQIDBAX/xAAtEQACAgEEAQQBAwMFAAAAAAAAAQIRAxIhMUFRBBMicWEygcEU4fAjQpGhsf/aAAwDAQACEQMRAD8A802VztpsLQ2Su4xAxXDW6Ptrfle9ACnl1yUpwoR71kCkAjtrW2m3t11+jyJoASC10BR/JrBboABtrIo/l1ht0gAFK1tplbddG17UALBaIorvZXQWgDkLXW2iBa6C0AC21myjbazZQAELXaW6ILdFilYAgldha7CUZbBNKxgAK7C0Xyj2roJRYHCrRFWu1SiqlKwOFWiKtdqlFVKmwBqlFVa7VKIqVLYzlVoirXapRFSpbGchayjhKypAp22sZKlTbVukUG5oSOWa69SIoi9tafAJ6Cm7unI6VFcVuEAKObfw/v8AhSnJRVjirdEtquG3bah2T0GIdSGXPLI5fWKSC1KeDlN3fZusWXy1hT2Vyenu4NJ6ixtdl/dZh9iRWGHPrbi+UaZMelJ+ThLQPtTFrTRQAtGt3CK3dmVh20E+1AfhpptdYY5VtNXnNZ/JD2I79ENDa1VhthLnOAe9C1XC/wB0zQsm+4aSDFunrVhSKHc0rL0NcqxHKqe/AjNToyM86XVKkLN/PKitZVukH8qWprkCOFmtm1FSA00DM/WuhbHWjUFEZsrYSnbloVwLdOwAhK6W3RhbrsW6VgDW1RVkda6W3Xfl0rGYj+1dMs9KxbdFW3UjAi3Xa26OtuirbpagArbogt0dbdEW3U2ABbdFCUZbddi3SsYFUoq26KtuiKlAAwlapjZWUAUxLpFM2tSOsil9lbCV1tJkWSNtVbkRVW8QWx+kxgAIp9upqbRKheK2T5wnqo/Kf6Vy51UTXE7ZJ+FrhXV25/bW4vywGj/409x/SFb7kAwTM/MAn86gbWpNu9adQCyuBBmMkLmM9auutfzbKXsqSqbk+IEmMhsEc+UH51xYZaMyflV/2dWRasdeHZV/LrNlPsAeYj5ChG3Xq6jzxYLRNoomytqg60mxmremnkact2nXmRSu2OVEW6RWbtjQ6VMdKWu6TMjFc277D5VIaa1vyPtFRvErkjW06nmIPcVwbDDl169at2h4WG5qftUlb8PIM8/nQpsNJRtPpiebfzot3Rd2M1dD4YU8sUP/AAILO7PzpOTCihNazXSJVu1XA1bK4NR78EcHkI7g1WsWkhNldLap6/oWQwQa4W3RqFQAWa68qmkSjpb71OodCIt0RbdSI0YjtW10Z6UtQUJLboi26b/RSOlbFqgAC26Ktuii3RUt0AAFuiLaplbVdi3TAWFuuhbpoWq35dMBfZWUzsrVAFI8qt+VT3lVsWa11k0Ii3UPxxvLZXPLaYx1n+/tVm8mqd4i1O++V6W/So7sck/32rHNK40a4luZ4c4hcTU27guNaRWElBuO0mH9H7eCfT1r0vxDpTbVkL2mYRuClrbDIgtYuDco91aK8o4UxVm/e2MCfmIxHzr2C8jX9BavOxZyltyTBO6AGyMxk85rhbSyR27OqnoZUfLrnZT5tVybVehqOGhE26zyqe8mteTRrChMWAetbOmbtNN+VQdVqEsgF22g8sEz9qlzGkCRI5ipHSa7ZyH2qFPipE+FWf8A1AAH75/KhHxWz4TTID/rJ/IAfxrOWRdmkccuj0jg3E0aJirPbuKRiK8Y/wDU13b6bVsQMsbdyJkYDbo/PpR9L4g1MbiwVZgBV5n6zWbzxjyarBJnsqFa5vohBryccY1LgkXXUgE8kz8oHSml1OsIIV3uEfFN5re2eQAWoXq4t0luU/TNK2y8HQqT6Yrg8PNUO3avXGfbqdRa2NtdfNYgMVtvhiwO2H69jR7Oo1IJm7fjoWuNkd8mPepfrILail6aT3stl7hc84qN1fBCR6Yn3pNr94f+9cIhTz3SW5Cu9DxG8zFN1wNEhbmndJzHN0H3BoXq4PemJ+mflAH4VcHSfkRXCIy9PyqUTWOBLlM9AhB+vqrL91oEIpVshg0R3meUUL1eN9ifpZiYvTzFM2nX5UtaCvu2OjlTDBHDFSDBkexoy2D2P2NarNB9mbwzXQ9btTyNL3rFatoaOo71qmZuIsLNES3R9tERKomgAt12Eo+yti3TEB2VsW6YFuiLboAW8usp3yqygZTzZrBZqUOlPauTYqiSPFmqHr+Hk6y6pBy6lcTIKlzHt/Q9q9NFiou3eSxqtRdcD06RokgEu02xEnn6/n2msM7+Jth/UQZ8K+VoRrWYE3bgRVC8htczM85Ujl0HKrLwjj2nXQWrNxyLjLeAVVLmLe9iSFyBtH1qlcS8Y3Hs2dOkollSIRz62YyWc8hHIAcpOc4kPwy0/mapl8rTw9thuuCG3RG1LhyCVYyBzA+tcel3bOvVtRY7mhYEbQLikAq1szKnkdphvyoG1e8RznEVYPFGoXh9h79223pCILQaFZjgQCTtWOp6DkTVB0vj+zqd9vV6cKGB2OD5oUxABVgCoOBKkfLnW0cs2raMJYo3syeuoFVmPJQSfkBP8KiNDxhXc+YVtIFlS/p3H/VkRHb2qp67jd+7CtdfYmEUQgAEKAAsTjuTQPILZMzk5Mk/WnKbrwOOJfZL6zil0XH231CMx2wN3pHLb6SBM8zmrH4y4IXsC/bcPbUFsAj0tG0mcqR7iDPPFQnAuC3b2RaB2wMqCIjkQxg1Y/H/ABO/pblg20W2bi7sQyuBtA2sO8wcBsDpXPLJKTqJvHHFclSs6RI9RHSIIn+NMWbIz7HmI+4o/FWtuy3bYAW5bRoAUbWiHUxAkMDkRU/4Y4eroWuW2I9fr2YWBjaRk57DmetYSbN1S3IolWslFmFIaSOm4VIf4cyn1oyr+zuUjIyQJ9ulD4ppyqyoIUxJ2lYG4ZO49scpqQ8YcNvLZsJaAD3rxWGfcNwQmWY9QFb3yaVSy0K44wmm4a9y5FpcxJErnlnnjtXa6W7Zdk3KrHJDEHoIAg+//wAqa8E8J1Nm7svXLV22ytjaVIfoF6MCJ55wPepa7w675/nqqFGFs85gwNsNmRyyKTwSxb9i92M9uiK4Dw57h1UAH9agIkCSLNmefTr/AMU1dabFwlWUqGHwGFEcvh5YzPvy6T3h/SFb2rcgruuo3qLAFSicoIE7gR9Pet3bdwi4uwlWW50YYYMBiMYx9KqWLiQlk5RW20dw2bTlSFKWjuAEAEIeQ6fIday1cJ1KxJm2RgFs70gc+ZkxU7w20W0FkDYreTbVQQ0w4QZU8ice30rm1wi/5itCmHRpAAMggd4IgR069c09LinFLkWrU030IlSrhbqASRhgQduc5Oc+0RNMNpAdPcAUfCwEHORHTGc56Y50Pxpbv7A9p1tFFe4wKm4G2mcAHn6SIgxyii/h9xC5qtLdN5CHDFCFgLG0ENBMjDd8xQvTtPf9geZNWiv6TTk61dQFi2dPaSeUtvLSR22tWeL7LbrTWWvB1v2lYIzgeUZ3blXBGBJPLNWLg2k/U2ApIjysyfUAwUj3DDH1qU4tw5TcBgDAPwgZz9ulJOUvn/nA7iviQ9zSB1GwruM9IwphoHP4j/Cl9QVS3cuPKi0GLkCY2gEmAJjbnE1YP0UC2gWJBIaZgnM85jkfvULrdGbmm1aLhv1o28p3WwFzIEE9+lEU4sG1JC1i4HRbiwbbgMGHUHlg5o6rSvAtKV02lV1IKna4MeghLogxyyPrNG0Fr/qNTiAPJ6mDKGPbpzFdOHNNy0sxy4o6bQyorsLRhbrsJXecLBBK6CUUJREtzypgB2VlSi8Kufu/mKymBXCnyrXl+1M6C9bvz5LLc2hSdhDRMkAx1xy6UcWQSwHNY3AZ2zynty/KkpJ8A4tEa+1FZ2+FQWMdgJP8K8b8ScZfUt5rkqhPotA/sjEkfvREnr9BXuGt0Au23tkwLiMhPbcCv868JvaMoGW5G5ZViMgbGKgL7YrHM6o2wrkXW2dob4RmYycRGen0q1+CtZas2XvlQzJfsbd4nbHmG5kzzQR8jVY0toGwdhkFm74+HFXDU8D/AEbQWlaQ1/ZeYBsHctxVkQIhWAj5/TjySpfudcI2Wj8YdLu4czoAmx7e7aQBcVmA2kA/vbTkfs/KvFNHpZuKrYkjl71714h0/wCk8GuYktphcjruQLd/iteMaFI1KSMHHIxiD/fzq8c3oZDj8iz8M4ZZ3LtZPNIDhSdzAZz09ug60PxPqF07AQHdhPMgAcpPvioKw4t8TDBT/mNjlzBB5T3pjxxeYtuIgbAq46SSOpz6qx9u5xt3aNNdRddFn8M8X81Jtjy2UgMBByMggxy/pVh8XXdKdPYv6tJ3ubZu29ysLgwxYCVyLZMkGY5CqF+G6b1vT/2jGDybrz6fxq/cR0nn8O1lqJNhlvp32j4o/wDFX/8A6rOlDM4dFXqgpFe1PD7Fm6iNcCIfSGYAhRg7jtMQd0yO9Xbgq21QWPUQwB8xdm0kyxAYHMjlANeK+LdMwSySrhdnUYBkz1x0GY5Crz+Hd+6dDCrcKrb1A3b1iYfYQGBMryEEVp7aUVO+XRLm3LT4LDpOMae6727Vt3UXdiXtoNrzEZXA3Md0ho9cRkZqa8RavSqi3NWxtpZu71KtJN0q67QsHdKsxx+7XlX4bcU8rUnTMYS/tC5wtyRBj/uEr7nb2qz/AIvaQ29BaLEGNQowsR+ru+w7CtIxcZ6VwRKmrZZfDniXRalidMzM1tS7K42sFkKSBGefMHmRT2s8Ust3ybFhbl0L5jB7nlqi7jbUlgrHcQpwF6ZORXkH4PoW4htBibN3MT+4f5VOfiBxy5o+IMLAJvXLFoFtoJK5b4SDJBnMDFbO9e+6MqWnY9O8N8XtXEueTbFprTeXdsrBFtwARt2YKkGZ5mcgEEUt4k8SHTFrv6LbuWraxcueYBdKhgYtrsIZQcwWE9hVK/CJBq/0y8WZCbltmVEWCxB3HaF5nsMyTzpz8Tteq6N0Vs3LioQDBABLmRgwdm3/AMqcatp8Cae1F88Oa1TpbDo2635Sw2ZKgdR0b2PWRSS+Kit+3av2DbS8+y3eW7vXex3KtwQCjMRjmOk86R8DaM/4bpm3N/lEkDbtmSI7/wDGazjdjfbXli7YMxMRdT86UdoN+By/XQ945t6e5piNXqG0ysdhZMlvUWKqNpYggGYHImu/BPDLFqzNi+L1tvhcATIBX3yASIP2qk/jUxB0itkt+kZ7AG1PQc5HT695P8ILDCxeAIh7qNByPh2kx3hPrUSl8la+i1H4Npk7wzjOhe6ujF622otKqbQNvqQAFUcKASIY4JIz2gTGv1toAm5dtoTKoXfaN8EhdxkA5GInDHPT598Oadm11p1wVvBuYkEOCPnmrT+OgY6jTKQAAjkQSQZYAkgzBxH0oVcIbi7PZDYBQLzGIjnzMZwCIIgc8HnVP8a2m0/D+IMGaWNohpKlVY2rZEjtBP1qB47rrqcA04LMrMbVpmk+q2C7bZGQdqASfcfMngvxDes8K1bPud9NvNkvJBEHYpM7oDA8yMYBxSuLpgoyV/Y1+Hmjc6G55hLHzLflzuBG5gdpbmQWM5xLVK8W0z2E823b9Vy4BcG2SwVQFmOo9WZHMfKoPwr46d+H6y9qbSM+m2uNnpFzP6uYkiGGT2zU5wj8QVu6O1qbtvZvu+S6iSFdi207u20BjjE1GhJXe/8Acbk26oAvGbah/NPlG3O4P0jrI5/81LWLe5VZcq0FT3ByI+9Ice0lvVNaFqAyahRfUMASCrAho5mHmOcGasXDEZbSW2A/VDZywduAR7RFdODI5bPf8mGXGlugWm4aWnIEd6dscOCsJMgdqPaoldJgMBq3S26soGecfhhpFNq8BMG6hyFPpE+kyORn7HnV2NraQN0BrpUD1ABIjaADEz1Iiqn+HJAstuCkveiSR+4pjIzz6VDfitx69ZuWVsBky8uZj4toCEnZAIhiRIlehrzoPY65HoaadSVIKkneRyIgYmBtnB68ia8D4lb/AOo1DR01JjsTdxgY6/lR9H4r1llxF+4NuNpiBA+GDIH2E1HniSSxeWZ2DDaPqc4HM/nSlKTHCjrS6Flt7WKB5Y+WWhowAIjnjkauHi3jul1FtDN0Mim0u1AFbywZYBsxLRGDiqINQZDW1hl6s2feFX+tZe4hdgBnVQJgBQInnG6edQ4Ns1ukW/gniW9fGn0Nu2wQXVV7gLSyFoZSFiAFYmJPIVMcQ8KzbQC5eUm8uPMkeu55cgshdcMSIPXpNeb6a+3mIfOZYI9atGzrKbYzIxFe8WeIrc09t/PN0XArA3LDpMnBEqMiOffNVTS+JDrs8/4j4DdrqlLtl7yvbcC4otsyLuJMJLO0sDuxMCZijW+EWdYN1xd6LjMqCw2kiMMMH7iqrx3h5W49/wAxvP8AM3hwl8OG3IA0uoVYnENyiOVWngHE1t2QLpIdmLMNjdYzgdR/GpzXGnZWPdM1pLGl4extm1cyFb9Ud0glssbhEH69aTt+MPJ3OqMwdWSG2rIJB9UT0ER2Y5FMcRK3rxeTt2oATb7TIM9J796gdfwi6oXbtInPoTE9Rj51gpRcrZrppUE4VxVwvkBWK3fSPW0rucltoGCfUQJB54r0Xh+mTRadkVrfkqhgbSGyu31BRBkxLQJJJIqreHuEXt1t/MAKkHatsbvikYC5kDlPWkPFPEL68VuuCL1kW0RlWdqqFDFWU/CwuAtBzB961i3JOmZyStIq9jw3qVuK/wCrDK6/FdAggiBPTNeifjK4PDuYO3VWpggx+ru84J7x9DS2r3shYaWABu3huQABmSeX54q08RGpKoE+KWJ/XHI9P78iRPzzTj6hvdrjwEsSW1nk/wCDrhOJKbnoU2rol4CmQIBLdCf5V60llTrr7ssfqdKAxAn/AN8Mu5fSeQkAxMe1J8E/SvNAdVUZG7eCe4jNNceVi5HnISqAsHZJJALQFLdp6dKc87nG6IjjUZVYfwffW5f1Ny0jW1uJYmUCsXD30LEHqAOo6fKa14h4Pe1GovrYj0sVMkKswCQImasnhxrkuourtBSDb2kEmQwJBOeR+tHvaJxcc27yiW3D1A9WLSJ67s/Ool84rbgqL0ye4Ph3Db44S1gny7otOgdZJUgnKghZHMgz1rzzhHhPUaa6jLqS9hWm6gPlKI5kruKkx6vofnXq+nFwKxZ8AEiNsHEweZpA2mzHkqzSCZT1Y6icwDWkpyUUlx9ExjG7ZTvxyuKW0bKVKqdQCQwOT5DZjvBqd/By4GsHbkYMzMw7gj251L8X4QmoT/qltXiu4qbi29q4AdwwA57RzPIDtW/DunFn02VtKkEKbaKwnEZt9OfPvVuVzi6Ev0NHkfhYKNWyHmovBRuiGnb6ondHaenOr3+Lfh69qLunvWVLi2rBl5mN4aVB5/Ie1O8c4J5O+9Z02lX1NvdkVPS0ywcKTu3QYIzyxipqNU0G6ibg77Tb3MGtRCFsYYhsjuPfEW0nsU2m0yl+OfVwG0QrLturPpgoAboMjpH86NoCrcJ1pUyGtIfqxYjkcEkirlaS41q4ty2PjUZ3SVC2yDmcyYiOlL2uGpct6iyEhbyEO4ADAxtVtpHMSTJ7Cl3H8L+AvZ/f8lB4PYb/AAjXLCgGwpIjJg7pB/kR0pW/w5U4Um1dsapST6fXNpsHJPTp3NXPgfh1ksXtO7M/m2Gtk7dqj0hQTMnJM45R1oC8IuLoL1q6is4a3cTqo/YJJEYAkwYNRb0JfZe2p/sKMSmp1LKzAtqNCSZ5qyw0gYysA/TtV54DeZ7FsuZaIY9yMT9ao3D9Umotm6Rta6mmdjbIYK1o20ZRbJDDkep5Gr74dhbIWVbazjHT1GAZ5GIrf0sv9Rr7/wDTL1C+P+eBuuga7ZlnpVb8X+MNNw8DzXm43wWlyzDuf3V9zXoN0cVFimsrw7V/jRf3t5di3sn07nMx3MDnWUtX4Ch/gHHLGnUB7bXCWkMoHpgYMk4M9s45mufHnifSarTKlk3XuXI2i4twBQCwf0uSFfp8mwe1G4/rVVdvxN+yQohOcDacTE5z171W3WBI5GYIET3j71x4sVxs6JZK2L5+JNi3b8oW7gYtbtGCqI21jdIIG0GPSB9c1VdTcYhYIESAAOQ59evypa9xu9dCo7b8W7ctJJVG3Ksk8pJ+9Ova2so91mYPQk1o46UkClbYQgBBcO5pXCscTJGRy6UzY2G0t4IASGx7ghaHr0/Uofn/APZqatWgdGh7eZy/11zSe1/mjoXP7Ex+GFw3NdZ8xQQnmFTGDttkkdpErn3r1XwXYZ9Eik23Cyu0jKDnsn5NIjuK83/DrTINTZw0mxqGc5AgqwXb9Ooq2/hnqtvm2vk6gdAItt9ANn2qG0p/8/wDTcSof+q9E5u2Gs6hdhZVA1V8KwDgBShfn1JIGJ+VI8d8RfosBVDPAJLZAHIARBPLvVt8e6JLZvHYklgwO3PqZSTPzmqHx9Zb1CfRa5qP3Af505KMpq+BRbUXRYuAcWXW2xc27SrZXntZYiD2hp/4qB8UeK7qXdibQobEid23qc8s8hTvg20NtzGCQI5dBUZxL4ln/u5/M1lCMFlarbwaSlLQn2XTw3xA37a3VlSUjbJgMGIPzyPzovjLhauXu5U37KXGKNKsSAm5QY2+lRI6YPWk/CGmVrYDZ9QIHyYH+NWPWXBc4TdMAvZS9bEqCQGEgZ6QwH0qYK5OKdf2Y5OkmeM6TxFaXcrWWZSIVmeSOxIIj7RE9a9S8Xaq2vC7N0LbYksom2TkqxJIPYIRn2rxu9aTPw/lXrus0gfhukZxO421IMEEGzcbI65J59z7105lCNNIyxOUnTZXvwx8QB9Sti4oDMrbLirD7pDbTELBiOWI9zUz+KvjC/pLtqxYba+wXHcqp+IsFTM8oJwYyB0qL8EajTNrbTWUVSrqs+XtMuSoiB8/at/irY264df1SZjlm4YE9P61UHFy/TX4FNNJb2WP8JHta3Tk3Em9YZlZoxteXtgEnuDgRG0e0qeMfxMOi1Tae3Yt3NhQs5ZlklVbaABgieeecRjK34HsRq74mAUSRJg/5hmORIjr3MdaW/Emwv6RflQSNnq2wfhSr0wUuDNuTXJ6ZwnX2LumGtKlVa15zGPUIWWmOZAUj3ivKdH+L9/9Jk2bS2Wb4FB3BTtXLftMAozA616H4RQHgy8v/wAdzAMcvMWCPkBjlXnuv067G/VqMHp7E0viug3vk9D8eeLE4fo1vKnmvdJt2g+7btYMxZpyRtiep9NRn4ReJv01HR0VL1sqxdEgXFbdLELyYFYk4yOcxXPiXSxoNJI3AEDIJyUkH3OTJ50v+GNiNddKjaGsiQB7sAc/3mhOLS23HTt7iXiX8TLFvWXNK+kt3bFstYuXDHmRDW32grELuYbTzjpMVavGvjX/AAzT2GFnzWukhQXChQNjkztnqAAMd+WaR4l0SF9SuxcteG6Mk7mzJ96tHi3T7tPomdAwNo/EN20lbZiT9veKrWuaJ0ssFvxpaPD/ANPIKW9m4293q3/CLanqWYATQPBXjO1xCw7w1s2v8xGcuVAG7duJkjnkCeVRfCdEG4RdRlUoLhO2AR/mhtpU9sEfIVz4J4einUrbtqoa0dwVYDDbcEECBzjOfzqNfBelbk54e8W2NYHNhrihRP63afQww/XkenvyPTfBfGGj1GmvalbkWLRbzS9sqVC5B2qJbcpkdcxEgiq94U4LZR7q27YQPYuqQsjcCAIwRH+9RvD/AA9YTT62yqRZuLpiyb3JlbjwQSZ/d6/s1Mcsa3HKG+xfBw7SlFtKbaoLR2jfGyxJi765xIgk9zmq/wAd1L6G4otG9DwxUWmuJjkrFQ0ADGCOppNeFJc8vcGXzNFd059WTaDOyx0BxM5mtazjqaYMbx3frA4E+plNuzdKCRHxOBnoT71PxdNbMe62e6FWTiWu9aFkQM0A3PKBHLaFEN0GWFUPxf4W1u8XCnmLCqCrbiP2gCDDH4uk07r/AB2++22n8tNihWVgLq3IG2WEdAAcHnuPWqxq9Vd1Cor3rl1wzMFgnbjoAJ/ZGZx2Ga6ccZLcxm48EKbZ9/tWVJ2+GFgG3DI6gfzNZW+tGWlk7410OnV9OULlrlsO8ADm+yJiZkHJ5e81vV8N0tpbCeSHa+m8l9VBtlvTtKqRsVTB3N/3gzAj0WxolBDC3c3AAA+r0xHwz8Ix050VtHOnay1qbLGStzZE8gdzCQ09Zn3rgj6uKSVM2eN3ZSeJeBbNrUwLpgF2CbF2HaQdqXQZIyACQCfoaA/C7bOyMSt4OgChfMlSFFs4iDLsInJt9JFXrScOubg6WFgSNyup7Agcx0H196HxHTXULN+jhB+04Kyc9okc/wA+dEvUJ70xqNFbTw3Y1QNvR3bl3y7fmMrWyrKDudVmNu5gQACQZ/IVt9Eul2gXTCQyu2xgXIi4VCnbl5AJAYLiQTD+nt7b4vLaJuKIB8qBzJH7MEieZ9qDq+Cl0dBZCK49QTTANAMiHAGfeOp96Xu43z9jUmiS8DJaZrZt3CfL015PVCg3X3hQpkyWkdBEe9M6DVWtDN31ecgdGRmhJiCSwUwo+L/xpPSp5DNcW2FZviZ17ndmfetavV3LilHextcEEfoxM5HL1xzAwQah5Md2Gt0S/jnjli8qKoFxrhtL5ti4HCLC3G9IksSSVGIzPQio3iHDmsai1ZRrd29ftBoUBdq20EltzfusT0+E0nZ4IFZLiQCigCLGIBLKIBBxOPlTN5C91XuMquguBXW1ctsPMlmKubk4JJAHI/Y1LLhlyJTaCeHLJuh7rWrvrK7RsZMQBJDr37YioLiHBrpR28plZSu3dbG2CzbtxI/0/nV5tcQhQoFqEEYssBE5xv8AT+dI8RtXdTCecltAwb0I4LQGXl5oES89eQ7VEMmJSuxyyNrYH4S0O22LbsLd9gzeqNqKGPrOOUCQOpMfKW4ft/6nSKlyb2ld1uMQEa4v6vaMAq0uJnlil9QgVQoNs5XcwVQWgqQGh+pXIiiWggui8JUqjIAoAX1MpJ+Ln6RTjmxRd9ic29rPJrngPWb/ACvL/WC2rwSo9JlQcnkWGPbMV6Br9QRw7SIU9Ya0qp5ihnYW7lpiJx8TJ9496nk1IViyoxYqQXlixG4vtxmNxJjkJpPX2rGoZDfRmKn0bhdhSTEzt9PQyTzA5RVvPjybNjg2naK/4X4Ut5rF2y8st6w1xQR6UZTcS6Af2dygEQSN2eRoXi60t1mvaklLdoGyT6Ve5dQNGFwGJVhy2j2q1cPWzp4S1b2gQN29uQ5Z5wAcVzrbdh9xezbbeTu3FvUTuknGT6jn3NCzYk9hylKXJWPw0vppWvXlVmueQbiozCHUBmRZXqQZ5HqB1oPG2s67U6lRd23GIRFJAHmbWUDMkrvRRuEiHxymrXpUtN/l2rc+11gSZkdJPOll4Tpkb02bYYdA9z0yAMYAGB0q3ngt2TpaIzhnie7p9JY0rShZdimA4uI1w296cw0C4XkYMLE5he9oHOoGmvJt8zaqNuBDF0dsgZAAQ5qV1vCl32Nlqyi2WwN24Mh5oUKYWcxPOpIsk+izbJXlyMfs84MYqXnx+RpNnOovDWaK272XVLNy4o23bYGy0G8y4QcwNkZEepemarnBfENvR8QuJYVnzbRg6mUIvhXUEcybZZhHXvFTOl0Fy2xZbmy3vuMbQuHa28DeCsRkySAOse9crbYXQ62bLLyOQm1Qzuu0BTkFpnHL3mm8+JdiakuRRrNzXm61rGRcuFgUBN5FuqoRdxlVuKIzndFSQ1FzX6a3ZjY1tYtyrDeRbsbgW/8AMmY/ZI6UlpdC1g3RYIs+b6mba11g+8ZEtEbJUY5mekVJcP1K2rdu253tbEBysSeRIHTGOdQ/UYumNJsQ4kms02mu6e35bubfm+WGyD+slwGHqHpBjrsPOrB4P0V2yGa4qgXbODJ3h2GEboAvt1PWoHXoj6hb7EQLT2ipU+pWmfXzHOIFN6viJNvbbuC2eQceorEdGwcd6S9RiVbg0+zngWivaS4WZxcC2muSjMQyhGXaZAEMSWEfuD6Vy1xq6th1VLjXLy6cBYDBi9suqsFgoNzSSSI8sxzpjh+kayxc3TdBtLZAIgKo7QT7fb7E1QdmRkZkNtWVdoiN2GJEw2ABBHL70lnwrYe7DWdNqbO131Ft7bA27R3hgqs9xwVI/wD1EKOknOM1riHDv0y/etpcttatrbEqLTstwKEuKrlpRgbds5PIsOlQ/ii1e1TIXYqqDkoEMxEM/OVY8+Zj7yDgWnvWLl1wS3mksZ/eMktuBzk/nV+7iq7E9R22nvjS3LjXluizlnJ3bWHodFUs3qUMzTETAjEVmo8JlLbXVKFyhNsIOQALhWUctyjb1AJAHPMk919rr5axcZmb9cRM8/2TRbHEriqFKLChQCdSc7evw9aP6mHTCiqWtHqryrct2xsZU2yrctoA5COnT8qyrcNc4wtsADkBqHj6eiso/qofgWl+S2vf2BZFwA8jsI+cgGRTR04YEFS05hyCPaQar9rUqm5Z+LB3gLOOWO2I5FfzDdziI2EhgCWzzlhgk+oR0OffHOa52kuDovyTNvSEYCKo9j/ACKIujHWB9z/Oqs+qNws290G0ct/MH0xsOJOJPSPlSY4628p5ksIkbsgGeZjB+tLWvBLkXO7YtkFSwG4EYO0nGYIyMHmDWtLpbNhdoODn1XGbPzYk9O9UXW6x8FgH3YBAZzHvMxNKNc1TH0WxtAED1LJ59REf3iksj8EOb4pno93UaciGdSO0kg/OhrqtIogbR1gJH8q89saTUkkuqARn9Yes84/kKbbhrket1jp8U4IzGO3T86Hll4QVN9BuOteucSsXLW4aZWsBocKsB91wskjoY5dKvg1un/fTGcfbpzqh2eFd7jsQB6QsCB7QafsaFFIwe3qubfYdR/ChZZeEVpm+dhvi1xWus6ZXHWJIAHUe1KrqifS2fzj3wIrb6q1b/dnl6VLGJ7xnNAu8cgelT9cdugk1i6buyHBLljqLE+k/Of8AbH/NauXAOkfX+OajF4ndckggDsV5Y7n610uvugEbgQQQcLPaeWKTroVR6G21HQgx9KANUTA9Xt6hjsaEBOQJjtPyod2wCeoPs3f2NTpZShJ9B/0xhyMH7T88cq0eIDEqO3P+ooVnRAftHMmSQKaWxb2zuB6bQCx/OjT+SvbrlgDq1JzbEY9RIPyHemRxNQIUbfaB/Kl+LWLZVfJBBzuZlGe3KOWfuajzaaBJAIBB5kEe09M8vzND+zNvckb2rV5DKGB6R/LlSl2xanNoZHT7DM0r53e4k+3PtXdtPVHpO7HLP0PypKxWxjT3Xtqy2wNsyV3SZ5T36VwNRc5yFH0H2MZ5Vq1YAyDsk/ux7T70TzLYMkq5Bzkgcj74mKelvc09qT3bFL6SSbtxjGAAxAGem2B9waE/DUPw3L2e118H5NNG1PFSYCW0tx12gyeQWTIBk5+R50s99yWVi3qH7RIEyCMcuUjGMVdtdhaXYfQ6F7O6GuspHq80kgQeh2gD50X1DJNv2Hpn27VGXbcjLRjIjd2zn2HSgvpQPSW9OIPKIBiIP5f8UNqXIrJW1qpE77WPke8ZB+dAvamCASmcAA5PTAmaUQKDO0Gccpmc9T39qcRLfWynQkbVndgSexgD35UtMQqNEbc4iZlblkROSxJ64Ij+ZoKcTeJW5bIPYOR8+0VL39NbMTaQz3XPL364pe7YSMKg9oOBPzFaqWOuASF9Nxa5OWt7e0sp+xFSFniKn9oY+p9zyqPKKQB+r9hgf8Gu7difcgYI3Ex2kAe9TKMH0JR3JQXl7r9j/SspK3oBA9YHttb+hrKn2kXoY9a0omWuEchLRJ5gRkf7U4tm0OdxxHPaxE/OJPLtUYHRvrHUn7866dFMwYmMDoQPeD/Zp2zfRXRL/pdleRLdI9TYkkdYwZNR/EuJAf5ShYPMJBJPuKCtmBHUc/YfSfagOTGEB9gR8wc/OlqbM5OS4Qxd4m+dqAnqYy1d2+Mt1VW3dcA9o5Yg0kl+OdpwepWTmB0HOu2uKx5dzkET05fOpqjPXIdTioIO9DAIHpMgZ9z9fvXX+IWyp+LvzIweo69qhn1W3KqYPxYaOntmuTqkiQrbxAgA8zzxHKqp8h70uyWu3rJ+K43pmAWJjr1mP96LZe00xcGeWQeft9ag2vpBWCeRkwZHM461yLihlO2e0A56n696qr5FrXaLAts9HBnuP5ds1rygMluXOBBj855GoO7eC+oK04/Z+v8AfzrqxxDcOZHtJgHPT71On8C1R7RPECRAnv6h0wecfl70bzEAJIPLEZOT1mO9VO7qPV6brRJJnPTl8pHKkhxe4cb87j0n04z/AArSONvg1WWCLlreIRHl2mMAAkzHvhfnHOot+NPb7jvAiOvXuKgn4zdAEbAf2iTJ5wIjof5e9G03GWcbiAAJyDmSA0QP4Y/pfsurYnkjLse/9UEdU79/mfyoh8U/CCfUewjGYMUMa0MhIE46x1+Yz1584oFzU2mEi2p7+mY7THKs9EX0Rov/AHDH+OMGOGgzJHY8sGurPFXLSYI/eHMzP3H+1LNqEwdhA+TD6wR36/THOhPftSIO0/WB9CIp6F0g9p+Ry5xEjrMT0AI6/fp9OvUHD9fb80qxLMR6JMCf7iBS10qcbjHSAP6CkNRosh1YAr19P2I6T3q4Qj2NQcXfJc11LMoGFPvymTBIjlHue9R2v3Kwb4RuliHAmBAjPP6Z+eCjwvxMrKtq6PUh9LLAB7b5APM5zFSL8WURuC7Y5ESIPLPf6mk8bi90dFxyRoUTi6hSDt55AJEjHvI7cugor6vcZG6MiJkHE9f51Dat7RLFQ84h5ULnB3LnHb4TjB50NWKzNxdoHIGV7T/2n7j+TeGPKOSUZRZPnUg88Y74z1/P86Se+rciCBOTOcT9eX50LfABPpwAfSSOXTtypWzcDKYjmMgxjry/lURh2PUMrqiJ9JgZ+Xvz96aHHgPQpMxnrnM/eq84g4AKk9Sc9j8p96y3bfMBIn4szPWNs4+1bPBF7sztkzb442QNw+YkTEc/75VlriLmdwgsBHp3SQIkg0pp7pYxdtwIEGSQe8gz/Wu5SSAwmOpB6ZwfeloS2RSvyd3NZjoOkhRA5dPv961w3WLDZd7o75G3/TBJz7iKVvKD+0J9guf4TSN2w1ti6wPqPyjNawgnsVbTst7cQbpsjHMgn+A/gKykLfiuwwBe3DRkLbLAH2bzRP2rdL2Wa+8iHs+Kkj1q3PPIxzn8op7T8ctsu7cfaVOZIkYHSfyrdZXTP0uOrRlD1E26ZJWtWCAwzIBzOAevvWv0s5HUH8+3+9ZWV57irZ2J7Hf6YcDqf4fP6iitroMSYA78sD+v2rKyp0oZq5qwfiAOTzGZjOflQnRSTCdTOSPkAQcdaysoqiHBM4Swu2UYiADPPB+YB6H++fHlSMOYYzy7+rnP8qysqkjJwiI3NAzEbXOYwWOQYiBAA+vao/1LktJ+IwoHv/f1rdZW0XexlOCW4rdvQxEZ5mSfpyrbX55AEjnz6xyPT/asrK3pVZzs3uZozBHwx+f9KPaZwOWD1nMH+NbrKzl4Gjd3cAPUZIBx16TnrWJeEmJj/YmYrKypStD4Yyur2yBJmBJMxQn1gZgCO2c9+oFZWUKCByZnmhZz0E/y6URiCJ/lzFZWUNFpkRr9KSZEZjvmldJxJkxMgGYMH59P51usrqxfKNMiTcXaJuzxEMudvcKQxiDAXsRJ/LnWzetZaG7EiJB5mPnyyaysrJ40nsdUMja3E7paIDOVOcsMDmCVGPseprdqwdhKXN53KvlldpEztMyVYcuZBrKyhPYicEDLkMZUCJBJMmfz7j7UzpbpOCSDyn696ysomlRzp7jP6cY/OTBnvMz0oa3w56g/lWqystCqx27NhwMT1PfnW7qAjn/t151qso4L6It9GZMYEnE1lZWVsskha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4582" name="Picture 6" descr="http://www.krstarenja.hr/hr/imagelib/full/default/Destinations/nove-slike/rim-ital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9355" y="3714752"/>
            <a:ext cx="2964645" cy="1976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4" name="Picture 8" descr="http://bonvoyage.rs/bv/wp-content/uploads/2012/12/r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000504"/>
            <a:ext cx="3682929" cy="2066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6" name="Picture 10" descr="https://encrypted-tbn2.gstatic.com/images?q=tbn:ANd9GcSpMphJFAdTMkD0_eEh05Q1ZqIiQghdE_VsqD44Sm6WD7SQr4-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5200649"/>
            <a:ext cx="2762250" cy="1657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Vatikan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Najmanja neovisna država na svijetu, smještena unutar Rima. Vatikan je sjedište </a:t>
            </a:r>
            <a:r>
              <a:rPr lang="hr-HR" sz="2800" b="1" dirty="0" smtClean="0"/>
              <a:t>Rimokatoličke Crkve i pape</a:t>
            </a:r>
            <a:r>
              <a:rPr lang="hr-HR" sz="2800" dirty="0" smtClean="0"/>
              <a:t>, crkvenog, zakonpdavnog, izvršnog i sudskog poglavara. Političkim sporazumom između </a:t>
            </a:r>
            <a:r>
              <a:rPr lang="hr-HR" sz="2800" b="1" dirty="0" smtClean="0"/>
              <a:t>Svete stolice </a:t>
            </a:r>
            <a:r>
              <a:rPr lang="hr-HR" sz="2800" dirty="0" smtClean="0"/>
              <a:t>i Italije, Vatikan je 1929. godine stekao nezavisnost od Italije.</a:t>
            </a:r>
            <a:endParaRPr lang="hr-HR" sz="2800" dirty="0"/>
          </a:p>
        </p:txBody>
      </p:sp>
      <p:pic>
        <p:nvPicPr>
          <p:cNvPr id="17410" name="Picture 2" descr="http://os-mareljkovic-cerna.skole.hr/upload/os-mareljkovic-cerna/images/newsimg/772/Image/VATIKA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071942"/>
            <a:ext cx="3476607" cy="2607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Sicilija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Sicilija</a:t>
            </a:r>
            <a:r>
              <a:rPr lang="hr-HR" sz="2800" dirty="0"/>
              <a:t> </a:t>
            </a:r>
            <a:r>
              <a:rPr lang="hr-HR" sz="2800" dirty="0" smtClean="0"/>
              <a:t>je</a:t>
            </a:r>
            <a:r>
              <a:rPr lang="hr-HR" sz="2800" dirty="0"/>
              <a:t> autonomna regija u Italiji i najveći otok u Sredozemnom moru. </a:t>
            </a:r>
            <a:r>
              <a:rPr lang="hr-HR" sz="2800" dirty="0" smtClean="0"/>
              <a:t>Trenutno </a:t>
            </a:r>
            <a:r>
              <a:rPr lang="hr-HR" sz="2800" dirty="0"/>
              <a:t>na Siciliji živi više od pet milijuna </a:t>
            </a:r>
            <a:r>
              <a:rPr lang="hr-HR" sz="2800" dirty="0" smtClean="0"/>
              <a:t>stanovnika. Otok </a:t>
            </a:r>
            <a:r>
              <a:rPr lang="hr-HR" sz="2800" dirty="0"/>
              <a:t>je poznat po nekim od najvažnijih turističkih lokaliteta u Italiji</a:t>
            </a:r>
            <a:r>
              <a:rPr lang="hr-HR" sz="2800" dirty="0" smtClean="0"/>
              <a:t>.</a:t>
            </a:r>
            <a:endParaRPr lang="hr-HR" sz="2800" dirty="0"/>
          </a:p>
        </p:txBody>
      </p:sp>
      <p:pic>
        <p:nvPicPr>
          <p:cNvPr id="25602" name="Picture 2" descr="http://sab.travel/pic/sicilija_4169976579b44f1d970f12158d977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643314"/>
            <a:ext cx="4592896" cy="2871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Sicilija se ističe po vlastitoj povijesti, kulturi, umjetnosti, arhitekturi, kuhinji i jeziku. Gospodarstvo regije temelji se većinom </a:t>
            </a:r>
            <a:r>
              <a:rPr lang="hr-HR" dirty="0" smtClean="0"/>
              <a:t>na poljoprivredi</a:t>
            </a:r>
            <a:r>
              <a:rPr lang="hr-HR" dirty="0"/>
              <a:t> i turizmu.</a:t>
            </a:r>
          </a:p>
        </p:txBody>
      </p:sp>
      <p:pic>
        <p:nvPicPr>
          <p:cNvPr id="26626" name="Picture 2" descr="http://upload.wikimedia.org/wikipedia/commons/thumb/9/9e/Freeworldmaps-sicily.jpg/260px-Freeworldmaps-sici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00504"/>
            <a:ext cx="2905128" cy="2134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San Marino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000" dirty="0" smtClean="0"/>
              <a:t>Najmanja republika u Europi. Obuhvaća masiv Monte Titana i pobrđe oko njega.</a:t>
            </a:r>
          </a:p>
          <a:p>
            <a:r>
              <a:rPr lang="hr-HR" sz="3000" dirty="0" smtClean="0"/>
              <a:t>Najveće značenje u gospodarstvu ima </a:t>
            </a:r>
            <a:r>
              <a:rPr lang="hr-HR" sz="3000" b="1" dirty="0" smtClean="0"/>
              <a:t>turizam.</a:t>
            </a:r>
          </a:p>
          <a:p>
            <a:r>
              <a:rPr lang="hr-HR" sz="3000" dirty="0" smtClean="0"/>
              <a:t>Razvijeno</a:t>
            </a:r>
            <a:r>
              <a:rPr lang="hr-HR" sz="3000" b="1" dirty="0" smtClean="0"/>
              <a:t> vinogradarstvo.</a:t>
            </a:r>
            <a:endParaRPr lang="hr-HR" sz="3000" b="1" dirty="0"/>
          </a:p>
        </p:txBody>
      </p:sp>
      <p:pic>
        <p:nvPicPr>
          <p:cNvPr id="16386" name="Picture 2" descr="http://maremonti-istra.hr/wp-content/uploads/2015/01/san_marino_wallpaper_4-ot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065989"/>
            <a:ext cx="5443496" cy="2268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Geografska obilježja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Italija</a:t>
            </a:r>
            <a:r>
              <a:rPr lang="hr-HR" sz="2800" dirty="0" smtClean="0"/>
              <a:t> je najrazvijenija država u južnoj europi i jedna od sedam industrijski najrazvijenijih država na svijetu. Država iznimno bogate kulturno-povijesne ostavštine od antičkih vremena do danas.</a:t>
            </a:r>
            <a:endParaRPr lang="hr-HR" sz="2800" dirty="0"/>
          </a:p>
        </p:txBody>
      </p:sp>
      <p:pic>
        <p:nvPicPr>
          <p:cNvPr id="13314" name="Picture 2" descr="http://upload.wikimedia.org/wikipedia/commons/thumb/7/79/Italy_relief_location_map.jpg/150px-Italy_relief_location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857628"/>
            <a:ext cx="2143130" cy="268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Najsjeverniji dio Italije čine Alpe. Nakon kopnjenja ledenjaka ostala su mnoga ledenjačka jezera od kojih je najpoznatije </a:t>
            </a:r>
            <a:r>
              <a:rPr lang="hr-HR" sz="2800" b="1" dirty="0" smtClean="0"/>
              <a:t>Lago di Garda. </a:t>
            </a:r>
          </a:p>
          <a:p>
            <a:r>
              <a:rPr lang="hr-HR" sz="2800" dirty="0" smtClean="0"/>
              <a:t>Brojne hidroelektrane.</a:t>
            </a:r>
            <a:endParaRPr lang="hr-HR" sz="2800" dirty="0"/>
          </a:p>
        </p:txBody>
      </p:sp>
      <p:pic>
        <p:nvPicPr>
          <p:cNvPr id="22530" name="Picture 2" descr="https://encrypted-tbn0.gstatic.com/images?q=tbn:ANd9GcTm_y_Z47Ek5zyV2x1o2lIjaztBtcBtkT-MGfUQNPlQZ-kBw25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00438"/>
            <a:ext cx="3395669" cy="232943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4">
      <a:dk1>
        <a:sysClr val="windowText" lastClr="000000"/>
      </a:dk1>
      <a:lt1>
        <a:sysClr val="window" lastClr="FFFFFF"/>
      </a:lt1>
      <a:dk2>
        <a:srgbClr val="4C7B2C"/>
      </a:dk2>
      <a:lt2>
        <a:srgbClr val="4C7B2C"/>
      </a:lt2>
      <a:accent1>
        <a:srgbClr val="66A53B"/>
      </a:accent1>
      <a:accent2>
        <a:srgbClr val="FEB80A"/>
      </a:accent2>
      <a:accent3>
        <a:srgbClr val="C32D2E"/>
      </a:accent3>
      <a:accent4>
        <a:srgbClr val="66A53B"/>
      </a:accent4>
      <a:accent5>
        <a:srgbClr val="66A53B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</TotalTime>
  <Words>308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ITALIJA</vt:lpstr>
      <vt:lpstr>Sadržaj </vt:lpstr>
      <vt:lpstr>Rim </vt:lpstr>
      <vt:lpstr>Vatikan </vt:lpstr>
      <vt:lpstr>Sicilija </vt:lpstr>
      <vt:lpstr>...</vt:lpstr>
      <vt:lpstr>San Marino </vt:lpstr>
      <vt:lpstr>Geografska obilježja</vt:lpstr>
      <vt:lpstr>...</vt:lpstr>
      <vt:lpstr>Padska nizina</vt:lpstr>
      <vt:lpstr>Po </vt:lpstr>
      <vt:lpstr>Apenini </vt:lpstr>
      <vt:lpstr>Djelatnosti </vt:lpstr>
      <vt:lpstr>Politika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ITALIJA</dc:title>
  <dc:creator>Leona</dc:creator>
  <cp:lastModifiedBy>Učenik</cp:lastModifiedBy>
  <cp:revision>9</cp:revision>
  <dcterms:created xsi:type="dcterms:W3CDTF">2015-02-22T08:15:34Z</dcterms:created>
  <dcterms:modified xsi:type="dcterms:W3CDTF">2015-03-18T08:58:46Z</dcterms:modified>
</cp:coreProperties>
</file>