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62" r:id="rId4"/>
    <p:sldId id="258" r:id="rId5"/>
    <p:sldId id="259" r:id="rId6"/>
    <p:sldId id="263" r:id="rId7"/>
    <p:sldId id="268" r:id="rId8"/>
    <p:sldId id="260" r:id="rId9"/>
    <p:sldId id="269" r:id="rId10"/>
    <p:sldId id="265" r:id="rId11"/>
    <p:sldId id="267" r:id="rId12"/>
    <p:sldId id="274" r:id="rId13"/>
    <p:sldId id="261" r:id="rId14"/>
    <p:sldId id="266" r:id="rId15"/>
    <p:sldId id="264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15" autoAdjust="0"/>
    <p:restoredTop sz="90681" autoAdjust="0"/>
  </p:normalViewPr>
  <p:slideViewPr>
    <p:cSldViewPr>
      <p:cViewPr varScale="1">
        <p:scale>
          <a:sx n="66" d="100"/>
          <a:sy n="66" d="100"/>
        </p:scale>
        <p:origin x="-94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27AFA1-DEF1-494D-AE15-DEC781BA5C1F}" type="datetimeFigureOut">
              <a:rPr lang="sr-Latn-CS" smtClean="0"/>
              <a:pPr/>
              <a:t>2.3.2015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FA8698-E54B-4EAD-A3BC-6120C9E3B526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A8698-E54B-4EAD-A3BC-6120C9E3B526}" type="slidenum">
              <a:rPr lang="hr-HR" smtClean="0"/>
              <a:pPr/>
              <a:t>1</a:t>
            </a:fld>
            <a:endParaRPr lang="hr-H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A8698-E54B-4EAD-A3BC-6120C9E3B526}" type="slidenum">
              <a:rPr lang="hr-HR" smtClean="0"/>
              <a:pPr/>
              <a:t>15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C9C304D-D136-44ED-955D-EA5B4346DEFA}" type="datetimeFigureOut">
              <a:rPr lang="sr-Latn-CS" smtClean="0"/>
              <a:pPr/>
              <a:t>2.3.2015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hr-H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E157D2A-25DB-49D9-9779-DE7849165AD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C304D-D136-44ED-955D-EA5B4346DEFA}" type="datetimeFigureOut">
              <a:rPr lang="sr-Latn-CS" smtClean="0"/>
              <a:pPr/>
              <a:t>2.3.2015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7D2A-25DB-49D9-9779-DE7849165AD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C304D-D136-44ED-955D-EA5B4346DEFA}" type="datetimeFigureOut">
              <a:rPr lang="sr-Latn-CS" smtClean="0"/>
              <a:pPr/>
              <a:t>2.3.2015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7D2A-25DB-49D9-9779-DE7849165AD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C304D-D136-44ED-955D-EA5B4346DEFA}" type="datetimeFigureOut">
              <a:rPr lang="sr-Latn-CS" smtClean="0"/>
              <a:pPr/>
              <a:t>2.3.2015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7D2A-25DB-49D9-9779-DE7849165AD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C304D-D136-44ED-955D-EA5B4346DEFA}" type="datetimeFigureOut">
              <a:rPr lang="sr-Latn-CS" smtClean="0"/>
              <a:pPr/>
              <a:t>2.3.2015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7D2A-25DB-49D9-9779-DE7849165AD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C304D-D136-44ED-955D-EA5B4346DEFA}" type="datetimeFigureOut">
              <a:rPr lang="sr-Latn-CS" smtClean="0"/>
              <a:pPr/>
              <a:t>2.3.2015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7D2A-25DB-49D9-9779-DE7849165AD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C9C304D-D136-44ED-955D-EA5B4346DEFA}" type="datetimeFigureOut">
              <a:rPr lang="sr-Latn-CS" smtClean="0"/>
              <a:pPr/>
              <a:t>2.3.2015</a:t>
            </a:fld>
            <a:endParaRPr lang="hr-H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E157D2A-25DB-49D9-9779-DE7849165AD6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C9C304D-D136-44ED-955D-EA5B4346DEFA}" type="datetimeFigureOut">
              <a:rPr lang="sr-Latn-CS" smtClean="0"/>
              <a:pPr/>
              <a:t>2.3.2015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6E157D2A-25DB-49D9-9779-DE7849165AD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C304D-D136-44ED-955D-EA5B4346DEFA}" type="datetimeFigureOut">
              <a:rPr lang="sr-Latn-CS" smtClean="0"/>
              <a:pPr/>
              <a:t>2.3.2015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7D2A-25DB-49D9-9779-DE7849165AD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C304D-D136-44ED-955D-EA5B4346DEFA}" type="datetimeFigureOut">
              <a:rPr lang="sr-Latn-CS" smtClean="0"/>
              <a:pPr/>
              <a:t>2.3.2015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7D2A-25DB-49D9-9779-DE7849165AD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C304D-D136-44ED-955D-EA5B4346DEFA}" type="datetimeFigureOut">
              <a:rPr lang="sr-Latn-CS" smtClean="0"/>
              <a:pPr/>
              <a:t>2.3.2015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7D2A-25DB-49D9-9779-DE7849165AD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C9C304D-D136-44ED-955D-EA5B4346DEFA}" type="datetimeFigureOut">
              <a:rPr lang="sr-Latn-CS" smtClean="0"/>
              <a:pPr/>
              <a:t>2.3.2015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hr-H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6E157D2A-25DB-49D9-9779-DE7849165AD6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1643050"/>
            <a:ext cx="8458200" cy="1470025"/>
          </a:xfrm>
        </p:spPr>
        <p:txBody>
          <a:bodyPr/>
          <a:lstStyle/>
          <a:p>
            <a:r>
              <a:rPr lang="hr-HR" dirty="0" smtClean="0"/>
              <a:t>                   MALTA 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7818" y="5786454"/>
            <a:ext cx="4953000" cy="1752600"/>
          </a:xfrm>
        </p:spPr>
        <p:txBody>
          <a:bodyPr/>
          <a:lstStyle/>
          <a:p>
            <a:r>
              <a:rPr lang="hr-HR" dirty="0" smtClean="0"/>
              <a:t>      ANA MIKULIĆ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pPr>
              <a:buNone/>
            </a:pPr>
            <a:endParaRPr lang="hr-HR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                  </a:t>
            </a:r>
            <a:r>
              <a:rPr lang="hr-HR" sz="2400" dirty="0" smtClean="0">
                <a:solidFill>
                  <a:schemeClr val="tx2">
                    <a:lumMod val="75000"/>
                  </a:schemeClr>
                </a:solidFill>
              </a:rPr>
              <a:t>DESALINIZACIJA MORSKE VODE</a:t>
            </a:r>
            <a:endParaRPr lang="hr-HR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3554" name="Picture 2" descr="http://www.planeta.org.rs/45/4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714488"/>
            <a:ext cx="5214974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STANOVNIŠTVO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Najveća manjina su Britanci</a:t>
            </a:r>
          </a:p>
          <a:p>
            <a:r>
              <a:rPr lang="hr-HR" dirty="0" smtClean="0"/>
              <a:t>Maltežani čine najveći udio stanovnika</a:t>
            </a:r>
          </a:p>
          <a:p>
            <a:r>
              <a:rPr lang="hr-HR" dirty="0" smtClean="0"/>
              <a:t>Jezici: malteški i engleski</a:t>
            </a:r>
          </a:p>
          <a:p>
            <a:r>
              <a:rPr lang="hr-HR" dirty="0" smtClean="0"/>
              <a:t>Malteški jezik je nastao kao posljedica burne povijesti Malte</a:t>
            </a:r>
          </a:p>
          <a:p>
            <a:endParaRPr lang="hr-H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34820" name="Picture 4" descr="http://cdnstatic-2.mydestination.com/library/images/71818_1680_9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928670"/>
            <a:ext cx="5010410" cy="2827303"/>
          </a:xfrm>
          <a:prstGeom prst="rect">
            <a:avLst/>
          </a:prstGeom>
          <a:noFill/>
        </p:spPr>
      </p:pic>
      <p:pic>
        <p:nvPicPr>
          <p:cNvPr id="34822" name="Picture 6" descr="http://content.emirates.com/ae/english/images/Malta_AY_v1_o3_305x240_tcm277-6903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4000504"/>
            <a:ext cx="4500594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GOSPODARSTVO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Važan turizam</a:t>
            </a:r>
          </a:p>
          <a:p>
            <a:r>
              <a:rPr lang="hr-HR" dirty="0" smtClean="0"/>
              <a:t>Razvijen kupališni i nautički turizam</a:t>
            </a:r>
          </a:p>
          <a:p>
            <a:r>
              <a:rPr lang="hr-HR" dirty="0" smtClean="0"/>
              <a:t>Za turiste je vrlo privlačna arhitektura</a:t>
            </a:r>
          </a:p>
          <a:p>
            <a:r>
              <a:rPr lang="hr-HR" dirty="0" smtClean="0"/>
              <a:t>Industrije: elektronika, informatika i farmaceutska</a:t>
            </a:r>
          </a:p>
          <a:p>
            <a:pPr>
              <a:buNone/>
            </a:pP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pPr>
              <a:buNone/>
            </a:pPr>
            <a:r>
              <a:rPr lang="hr-HR" dirty="0" smtClean="0"/>
              <a:t>                     </a:t>
            </a:r>
            <a:endParaRPr lang="hr-HR" dirty="0" smtClean="0"/>
          </a:p>
          <a:p>
            <a:pPr>
              <a:buNone/>
            </a:pPr>
            <a:r>
              <a:rPr lang="hr-HR" dirty="0" smtClean="0"/>
              <a:t> </a:t>
            </a:r>
            <a:r>
              <a:rPr lang="hr-HR" dirty="0" smtClean="0"/>
              <a:t>                       </a:t>
            </a:r>
            <a:r>
              <a:rPr lang="hr-HR" dirty="0" smtClean="0"/>
              <a:t> 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LJEPOTE MORA MALTE</a:t>
            </a:r>
            <a:endParaRPr lang="hr-HR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8678" name="Picture 6" descr="http://www.sportiputovanja.hr/wp-content/uploads/2015/02/mal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428604"/>
            <a:ext cx="4357718" cy="2857520"/>
          </a:xfrm>
          <a:prstGeom prst="rect">
            <a:avLst/>
          </a:prstGeom>
          <a:noFill/>
        </p:spPr>
      </p:pic>
      <p:pic>
        <p:nvPicPr>
          <p:cNvPr id="7170" name="Picture 2" descr="http://www.maltachoice.com/_assests/Managed/Images/DefaultSlideShow/malta_choice_bluelagoonslideshow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3429000"/>
            <a:ext cx="5961836" cy="2328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VALLETTA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Glavni grad</a:t>
            </a:r>
          </a:p>
          <a:p>
            <a:r>
              <a:rPr lang="hr-HR" dirty="0" smtClean="0"/>
              <a:t>Industrijsko središte</a:t>
            </a:r>
          </a:p>
          <a:p>
            <a:r>
              <a:rPr lang="hr-HR" dirty="0" smtClean="0"/>
              <a:t>Red sv. Ivana je dao službeno ime</a:t>
            </a:r>
          </a:p>
          <a:p>
            <a:r>
              <a:rPr lang="hr-HR" dirty="0" smtClean="0"/>
              <a:t>Ima oko 6ooo stanovnika</a:t>
            </a:r>
          </a:p>
          <a:p>
            <a:r>
              <a:rPr lang="hr-HR" dirty="0" smtClean="0"/>
              <a:t>Nalaze se brojne znamenito-</a:t>
            </a:r>
          </a:p>
          <a:p>
            <a:pPr>
              <a:buNone/>
            </a:pPr>
            <a:r>
              <a:rPr lang="hr-HR" dirty="0" smtClean="0"/>
              <a:t>   sti od 16. stoljeća</a:t>
            </a:r>
          </a:p>
          <a:p>
            <a:endParaRPr lang="hr-HR" dirty="0" smtClean="0"/>
          </a:p>
          <a:p>
            <a:endParaRPr lang="hr-HR" dirty="0" smtClean="0"/>
          </a:p>
        </p:txBody>
      </p:sp>
      <p:pic>
        <p:nvPicPr>
          <p:cNvPr id="24578" name="Picture 2" descr="Pogled na Vallettu s mor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3929066"/>
            <a:ext cx="3548034" cy="26299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MNAJDRA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Kompleks megalitskih hramova</a:t>
            </a:r>
          </a:p>
          <a:p>
            <a:r>
              <a:rPr lang="hr-HR" dirty="0" smtClean="0"/>
              <a:t>Kompleks se sastoji od tri građevine</a:t>
            </a:r>
          </a:p>
          <a:p>
            <a:r>
              <a:rPr lang="hr-HR" dirty="0" smtClean="0"/>
              <a:t>Izgrađen u 4. stoljeću pr. Krista </a:t>
            </a:r>
          </a:p>
          <a:p>
            <a:pPr>
              <a:buNone/>
            </a:pPr>
            <a:endParaRPr lang="hr-HR" dirty="0"/>
          </a:p>
        </p:txBody>
      </p:sp>
      <p:pic>
        <p:nvPicPr>
          <p:cNvPr id="30722" name="Picture 2" descr="http://upload.wikimedia.org/wikipedia/commons/5/50/Sudika_Mnajdra_portho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3643314"/>
            <a:ext cx="3571900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H.M.S MAORI</a:t>
            </a:r>
            <a:endParaRPr lang="hr-HR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</a:t>
            </a:r>
            <a:r>
              <a:rPr lang="vi-VN" dirty="0" smtClean="0"/>
              <a:t>alazi </a:t>
            </a:r>
            <a:r>
              <a:rPr lang="hr-HR" dirty="0" smtClean="0"/>
              <a:t>se </a:t>
            </a:r>
            <a:r>
              <a:rPr lang="vi-VN" dirty="0" smtClean="0"/>
              <a:t> ispod tvrđave </a:t>
            </a:r>
            <a:r>
              <a:rPr lang="vi-VN" dirty="0" smtClean="0"/>
              <a:t>Sv</a:t>
            </a:r>
            <a:r>
              <a:rPr lang="hr-HR" dirty="0" smtClean="0"/>
              <a:t>.</a:t>
            </a:r>
            <a:r>
              <a:rPr lang="vi-VN" dirty="0" smtClean="0"/>
              <a:t> </a:t>
            </a:r>
            <a:r>
              <a:rPr lang="vi-VN" dirty="0" smtClean="0"/>
              <a:t>Elmo u Vallett</a:t>
            </a:r>
            <a:r>
              <a:rPr lang="hr-HR" dirty="0" smtClean="0"/>
              <a:t>i</a:t>
            </a:r>
            <a:r>
              <a:rPr lang="vi-VN" dirty="0" smtClean="0"/>
              <a:t> </a:t>
            </a:r>
            <a:endParaRPr lang="hr-HR" dirty="0" smtClean="0"/>
          </a:p>
          <a:p>
            <a:r>
              <a:rPr lang="vi-VN" dirty="0" smtClean="0"/>
              <a:t> </a:t>
            </a:r>
            <a:r>
              <a:rPr lang="hr-HR" dirty="0" smtClean="0"/>
              <a:t>J</a:t>
            </a:r>
            <a:r>
              <a:rPr lang="vi-VN" dirty="0" smtClean="0"/>
              <a:t>edan je od najpoznatijih olupina na otoku </a:t>
            </a:r>
            <a:endParaRPr lang="hr-HR" dirty="0" smtClean="0"/>
          </a:p>
          <a:p>
            <a:r>
              <a:rPr lang="hr-HR" dirty="0" smtClean="0"/>
              <a:t>Uništena 1942. godine</a:t>
            </a:r>
          </a:p>
          <a:p>
            <a:endParaRPr lang="hr-HR" dirty="0"/>
          </a:p>
        </p:txBody>
      </p:sp>
      <p:pic>
        <p:nvPicPr>
          <p:cNvPr id="31750" name="Picture 6" descr="http://www.malta.com/media/en/attraction/diving/diving-site/east-malta/h-m-s-maori/remains-of-hms-maori-vallet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929066"/>
            <a:ext cx="3754019" cy="2519886"/>
          </a:xfrm>
          <a:prstGeom prst="rect">
            <a:avLst/>
          </a:prstGeom>
          <a:noFill/>
        </p:spPr>
      </p:pic>
      <p:pic>
        <p:nvPicPr>
          <p:cNvPr id="31752" name="Picture 8" descr="https://encrypted-tbn0.gstatic.com/images?q=tbn:ANd9GcQQuY8tAvlkPex7xzxnw3D5eY7h_6pcinkR_cO0umz_-Sro_iI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3929066"/>
            <a:ext cx="3571900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                                                  </a:t>
            </a:r>
            <a:r>
              <a:rPr lang="hr-HR" sz="2400" dirty="0" smtClean="0">
                <a:solidFill>
                  <a:schemeClr val="tx2">
                    <a:lumMod val="75000"/>
                  </a:schemeClr>
                </a:solidFill>
              </a:rPr>
              <a:t>V ICTORIA LINES</a:t>
            </a:r>
            <a:endParaRPr lang="hr-H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2770" name="AutoShape 2" descr="data:image/jpeg;base64,/9j/4AAQSkZJRgABAQAAAQABAAD/2wCEAAkGBxQSEhUUExQWFhUWGCAYGBgYGBogGxgZGB4aGhwYGBoaHSggHBwlHRgbITEhJSkrLi4uGCAzODMtNygtLisBCgoKDg0OGxAQGywkICQsLCwsLCwsLCwsLCwsLCwsLCwsLCwsLCwsLCwsLCwsLCwsLCwsLCwsLCwsLCwsLCwsLP/AABEIAMIBAwMBIgACEQEDEQH/xAAbAAACAgMBAAAAAAAAAAAAAAADBAIFAAEGB//EAD8QAAECBAQEAwcEAQIFBAMAAAECEQADITEEEkFRBWFxgSKRoQYTMrHB0fAUQlLh8SNicoKSorIVFjNTB0Pi/8QAGAEBAQEBAQAAAAAAAAAAAAAAAQACAwT/xAAiEQEBAQACAwEAAwADAAAAAAAAARECIRIxQVEDE2EiMoH/2gAMAwEAAhEDEQA/AOLlzBvDiJ41a8LoQ1W5u0TlzAdPSO1sricE2rxgnV+sIobvpB5OHYgqI6bRnqE6cQwY6/jxMJz/AO3pC86cHdjtS0bOMA0bvGbfxGJmIWkAAOILKmEAmwZybHy7wjNxf8Q/UxgWVVatvsINKc6eCbdhfzaC8RntlCVKKWeuhrSF1JCQSq+4h3hAmTFCSkJUVsEvm8Ln4g1qVgn4s0nJUWdZ1gOIxWUgA0joPbNCJaU4eSA0l3WE1WpQdQUeR+0caiQpYyWLXsNLxTL2zi1lSVzWIoh2zU+WsNzOHIt4x/vJGnJtYAJjME0SkM/a1S7wDEYsElN+evWOV58rejjWOwqpfilKKhq7OPLSAico3qd2gsmYKsp0nQ7GB4yRqlQFWsKR048/lSalhiyVK58/lCUucweIrSs7typ5wNI0IeOkRoYit/6htWJpfp2imUFZgNHh5IzOA1A4G/eM859SwRiCAUn/ADSAznUQKxCbP6gjl8oj+oYPZ4xEdkjLc9oMZjgg6fTaKX35e7mDylqNTQaRWVWGBMNzR2AieIn0FKmn2hdc4EGpP36QtMxDpY13inaPImObE6UNzDU/FrdLlREsMkEvlAqAOT1islYwsyE0A0DkeUGkY8AMsV6W/LwbRjtcD7aYspH+ooAJATRNW1qK31vA0e1GJQX/AFKxnLKBILAahwQDU2bSORmTkqOYKVTmPz/MRkz0g1IJ1e3+YPOl6Dhvb2akVmOa3SD3p94li/8A8hLA8KqmpZKaP1BjhUS5awSCex+jQL3aFOVKKQAAKB6ADvb1jc5S/VtdsPb+b/8AYr/pT9oyOH/RJ/8At9P7jItn6NbQXqBSx29IkVJBqB6xA8RyACiSP4gerXiKjnSCWr6dYtwiieDYDt94XVMc2b6vvEUIING+33gxlVvXpT5xrpYFMnlDAJ6G8DQo7K3oIZlyw9T5ERJZFfEOkWlFOIYsQDzo/wDcaOKYsBT83h3hPCxPzgBSlBLoEsVUpx3ys707iC4bh8pCmmpMyY7CSlRCcwNcy+TWHnBysk2opgJS5z2SgVUpVgN2uegEdNheLyMPKyYXNnIZc0hln/akftTS9+9Y4/jamUQDV2DWBu35yipE9X8iDb8EZ43ynSlXuMWbAkOXL16wqMS1HU5LVfSzcrxVqUqgBcnXflFhJyoopSioiunk14vEILmLzVFCe/Zusamz1JsRq9XPeCzJZocxfpQ7vteE5stRNBpd/vFJLWpdbwwcu/QF4ewk9LO5d6iEP0ax+0mj02/qCSaAP6xclYuZUxnLudoCF5hVI6vC6Zhbl94mhDiqmD6QceWbo0vjjlBKajmITl4sX1by0i1UnQWby6wPFYZOSiQ+/rG9mSoijELLZah2dtTa/SHhIyozrqoczQaU7PGcOTkJBBe7aciDzrGY3HJbLev5aOVttyIEM7sSCbNvudIbm4dwkJWEnXZo3IOpIpYdIjPQSCxc7adoPK1ILwrBwrMddH6RD3wIKVBujUtGBShqKbB4TxS2Z6m5p+bRSUGjNy+FLMPzzhfG4hRbXoNtzA14hwXZ6V+8QVNJckpytsX9I1OkgqeXAr+bQc4wnwggdoX/AFKaAJCnvp6QZJTYsDyq0bufhFw0woq/5vD8paJnxuX284ryXBCLEMe9NesSkJWmgZQBrpdjfoYz7Cz/AECDVz5iMgAlK39YyDZ+rpUpWo8ucHTOWmoblFmOCrRh/fEgA6BL2LVL0LVaKuQhS1pSn4lqCQ9nUWD9zHSzWsTRjSm7VH40PSlpLEpIe2xIZwOx9YsjwEynlzfdBb5ipwwTZwpne/hAr6xeezuIwxkrlKl+9VnzHMkIllQqGZ1NSx3OkPGTlc9NXjn1zOC4XOnqyyJSpm9KJ18Sj4U9yLR13DuAypaFJxBTMWqpTKsG/b71QDc8ocbxXcR9pVqUJSXly0KrLljKkN+0JTcdXgkzi6UoJr4aC+opyrHThkZwhifaCYlKpEpKZMtyCmWGJD0zq+JR0cnrCvEMVlVnllx8JoRW1Nnb8vCMlClLd0qJLsqj6t+bxZY6X/pZSxzitQK6GmnaOd4S8bqxR8Sn52Y5iK0DPzd6kc2vCq5ZJGUOb94Zw/DlOCWZnYH0pF9w3hilAmWmiQ5OjddT9oxxyTIJFDI4ZMzuQKWbXclxTrFiuShNCxV+Wg0jiSZRoAokMcxqP+FrQjNmgzCty2wqe8Pm03iSaukhLXjaMQEZEgCtzQkvQDkR01ECXxA6MpJu7eRBhPGnMoFLsP8At5wXlsS4M1FUjYh9a84rsSCPCqo/bu2lo0vEJ/iSxq+jXgwZTCgenNuWscuGy9sgGYUh7j8tGlTCGNW82vfyiOLwsyWcijcOCLEWhVT7gx08Vhr3tOR+cGm4hhCiE5Qa05REKApUh3G0WI+jGZue/wBoCVByos5+ULS8UoGzDlAcRiiFCmnnFOKWMyckJpQwqeIFJy/jQFM5y6RpGKkV6wzjPpNnFmjCgiGLmqI0rc8oimUG1EMGSSKKpZoMkCnmIUwZ+UYpa6W6NfrFnNkqZgHatIh7uviuKMfnG9+rVakkkkCsFkzH+IV2iyk8Mz6NzEaxGDygsyjudINhzooMQHo4s1elCNYZRjVNUkiwbSEEXD3fX5V+UMTWUnKCAXfr39YrGTkrFU//AK/qMhEKIo4pGQeEDteCcWQmV7uaXSosxSCMrCh10vGSOCImEz5PiQhQOQOVoYux1IcUNaRR4ebLZwH6DTv0hrh/E1SVpXJGrnbm5eGe3TXpODxqZycqgmYixSoAtyINjWFcfwEIQDhUgG5Qo0OrpJq/In+6LEcVw84BczNJmkt7yWatutNAet4tMLNxUtSc60mUA+cEZJgUC3MWF2+LWN8drXTiuI4SYmYSpKkreqVXrtqO8PypiRKKS17kCrhqf7g947THS5M6WTMA/jmZyl9QxLAP0paOaxfsjNBdChN7JSobtmUxHJ35QcbeO/WbLHIKVkNH3S9xv3hoAqFaA7m3XWCcTwM6QWmoVLp/EsQNjtCQnKAAfnS/29Yzy5aF1wjhGYlRmig+FxXUPyrzjpuGSZ86SuSpXuw2Vxpp2IOovHBcPxy0KBt/us457x1HCOLe7JUc1VVJLNtTZ9K2jFa4WE+Iew6kJ/05hzN+7K3OgrFDieDTZZOcZkbgH1EdhiuNzBOU5zgswoPCGNGsaReJnS5ssTPeg5qBKmBTSqCQ7+rvFtb8eN9PK1YOvh8QO1xFlheEnLQl/wA9Y6CfwxAX7yXZ97V05W84zEgA5goKBYNqkm5a7VMN5dM5jieISVovRxXrG8FPSGoHFI6giQrNLmgKemYBg5oNX0B69TFB+hMqwo/+YZZnTNz4IiYuetKFU0BFgOwtCuIwK5SyFIKTeov0/qDomTASUHK1jr03/wAwXGzlzEhayVlGtbdYYFXM2Ib83eNy2obtaGMRLKufKtuWsBCSCAug35cufKM38CGLBJok+RbtvAv0pmWDH5xeYQyxLUlRKkn4VEAKRzTX82hVBQFeEnuR50g2SdIn+lyFneCZHs3UwbGIJLgFgHJbo1e8KJkOSCoIB1L18hDPWoxLrtSlNd+0bnTBWjE0JGkLiQlKmC3Gim06QQLSEmr7vtF4zU2tJFUkv8w3ziUhOc28RpyMDmzQQ29ouuC4EAZlApO5+dYuXSk2jmTlRQ8i3SsV8zwhzUbj8vFriloJTLSWFyTW7vAJvDygDMWBehG1Km3+RHOzWuXdUSgFn4Sxo+sAmSfGwoB84axAynMkEPfrtX5RETaO1To4Z/vG5bGQVYYn9xjIMlSz+/1jIvKgWTMyqGYBvvakbxWMzAgM/wCafeIKVn5EaKMHlpCRUOTeHWtLLmqVm1HO0ekexfEM8gIN0pZzYgaV6NXTWPP1ygqwy8noesW/stjDh1EqbKWoC7G2zHyjXHlDK7finBitDSZnuVAg1Jy0bS6eXQRrhU6ePeJmJKDKSVEKchaUvWWUjKzFLO5cF2pDeD4mhaSUMdG6Uq1jybaHSoKDGoUKkWsPyho+kdZzjamm8SE2RMSUIWQHCFjMhqHz2Yx5quTKUVFKCkGpIJatGALx6djcIsICUOtKHIBJcg2A0U1mLsHjz3imF90QhKSAgEsvwqJUT8TFlMLAWfXTHP8Ajt74sXbckVi0XyrYnRVPIj7RvDy537tS4LhoAnHF7EK11Aej/Lzjaps08k0Z7Nve7Rw/5RlYS5qioukl9T8nhgYtSUhAs5JtflSK2StqCzV5nlDknF+GptSl7axTnntatOET5gU7Zkm6d+g3i4xfD0Zc4JADAHatlAUDEtHNDFghwAGoxp8ucO4HHpKmJIJoR+3oSIrlbnL4SnAJWQFlwdtR/cTwUwKdEwUPNq2rYW3izx/CxldJ8RrmzDKbuK/uA/DHPTULTbxevUQzpmywXEYb3RL+JNnGmg1p/cDR7tfgWSlBqW1y2gqcS4yrFGYOLberbQhOWEkixtaG2/FpjFYCWH93McMGCgRdjdq7dtYCEpS96Ubn2oYjg5mVblGYC6TYiCTQlRUUDKCXCSS7aC2nONf7UAuduAG0+lOcDTK2bNZzaunOIT8Kok1cPbXeN4eWBQ1PK/SC8cB/A4pvBOHvZbvlcjxDUeZpHS8MwWCWHmgArAZJU5ALVBahdxSscZiVMmj/AONYh+oVRn6bc4ePKyelK6Hi3DpIzf6OTROVagSR+45ncWLN6RRf+nLUrwDw7n77dYcw86bNIzVLa22byaLFYRLTlABUHcuaEm3T7Rq85Wi0nBISkFTKUDRjbnzgk7HKUmgB1t1iE5YrVlG3KACeUVSQ/prpHOjRkzCU1ID2+8axk1awyl5uTt35xVJxCiakvrEvfl8prs1xBlnoDqJAYimkLKltY2s9oOuYRcc3Ni/KIrUDoeWvp5xIoUzN41DQWrYf9BjUXlUMlQVUUbcX7wurNmDXfQw3QFlJdWwuO2kFlhuvZ+8Oknh5Mxq0r+Xh2QyfiUQH3Nw5A2qzd4kogCrtu/2vAJiyQMp8J1P4YN0LfhfHPdEChCmDNrYl9qD03j0PAY8FCSznzblWoHePGjhSSCk2reg5dY7X2S4/4hLVlCrO99dauY3x/I3xvx3qmNXpzpzZnY7u7/KAcT4cicGmIzA0BBY9M2htQ+sQlzsxNATo121fWGsOssRQtTmAHuNdnI0EdJy76bx5vxv2IXh865SjOlq1/wD2J60Y9r7CKHClC1Fx4UpdiCRqmoarUbnWPbV1uADcVDcn1FdCGip4j7NSZ9W93MAYTE3OjzAzEHfmaxTjLy2sXj+PIUHN+4MzBtBqRzgiWLu52A7XLct4u+M+x87DuwBlmmcPl5aOD1ipkIIJdAG71f8APrHn5RzvSKGSGSDSpBBch2Ad27QwJQIOY1uDSj6FqNEuGyVzlMlFS7HR9QQzamvSOswfsQVIClTGm08OV0uXoS776HpGZxrU42qCXPmhOV6DrXzhZcjNVw52YfnWPR+C+zqpEspMyWuYVgnNmAy6gAj4q0uKh4fxHBZK8xmYSWwAKVIArRz8NQNt3jpJY34Wx5HNzGjBJ0pX5QHMaBTF+tehaPSJ/sfhFhKgmZLK2GXNqpmSpKsxSRa41hCZ7C5CyJ3PKsMz2sXHlCP665hHDRMrLZwHZbpLatcKbqOkLzsOU2D8nftHRz/ZbEJZilSQbgsf+8CFlezuJI/+NxdyqWPMgsTGNqvFzzJzOSQR+2vqdojOxJAow6bHnHS/+1sUKJlgE7zUerXjX/sjELov3Y/5j9EkX5xrNHja5eXh1KqkOTfdx10aLEcJIGZTIHNgfIVPlHaYL2RXLSUgygpt1VO6mSfSE/8A2tOJJXNlKvZKjUFquA1YLtavCyOPkYrIokJ5P9Q8LTMQc1K7vza28dZiPYkknNiEitGl+nxjWNq9hkoGaZi0JAFXSlLdSVsBeKcWfCuPUvKQ4d+Tt2iK1BI8XbQ1PnHZzfYaUxV+qWEAO/uqdcwIDQxwr2NwykhSpypyVuQUjKKMDWsOHwrgk5bM53NzGJADMG6tHouA4BgiVe7RmIUAqs2j71FeQjD7P4Mz/dKlnOoOlP8AqOQNXKmFIl/XXBJmZdfzyiM1j8Lj89Y7/H8IwkkB5AS5YZ89S1mzUfnDw4DIQjOcKgAByyE5j0JNR1gw/wBdeSKlztCP+qMj0jCTcHMQFJkJIL/FLlvQkVvqIyDR4ORky6uQkG3MtzjalC1OdQ7ecLnEEJcelunOBycQaZgHFipq/wBwMMmul8qFF6gg/LnEETFMM3h2uexq0NSp738J1/rYekaWk2Y5tVUfvpCSigGZJ7da6fKFpGIUlTklxVx97wdebMBlIbXd+lIMoE0LgAawy4He+yPEfeynJOYGr67F/wDFo6eRMTqTtRmffq2xjynheNVIUFSza4qAesdjg/aWSpIclKioO9vFToQNaRqc5Y6ceWutXOFHetKly5FCM1dTY6co07US9rO2mjsRa4MBQaG53bU1Z9CK8oIpAa5BpqGNaBj/AFGvNvGk4sAqQ+Uh3pbM9kkjMXD03tCeN4Thp5GeUg1BOQlCgCLAUF2OtCYnNNSzgqo70IckeFZIFVW5GMkBqXIBAsCTUVCgzaUjfVGKrFeyMhJeVMXKUCKL0ewCgzt9oW/9Px8iaJiVe/Sna5B0yvmPlrHSz8YQpsr1cP4dkm7pNCWtaAy8ckmicpzsWOWgFSaZSx01AjPhPgyFJHtWkKyT0zE7hQYjrV/MRbYbGyZhdC97bDYpt/cbmqC0+IpUksR71IIBo4Brp0irm8BkLOYIWgVrLIILWr4t+QppBeFa2uhANPFmAYuS5A3Gum8FmoZQWUupgCxL5bsQrpHN4Pha2CUYs2diAQkUo5L+UOKl46UQfeyVhmANCddTQwXZ8Mv+LLDy5aQs5FjMoqLgOFEN4WIYMl267wvMw490ZYWsqL+MOCHUSLK0Ba/7YRkcSxCRWSk7NOQ9qatp84MJypucTpZl1AT4kGhroTr9IDsR4pLSqWEE5VBiVUd+bnVnbnFVL4vInzZYlnxSipStB4RlyqSr4gSrRv2nWLnE4WUcofW+Z7XoY53hXs/7tcwqmJqotW6aAAsmlm+9I3JMq3tdz1S5hQsNmlVDMOriuhtAcbJTMWhSqGWc6SnK1P5UtC8rArCqGWsClTRwSDQjeHZ0hJAAVLBJZxmHMhgnaMeJ0rjsLKWEhRKhmCh8Fwc1w+ohnGKlzZeSZXPRQ+Fh1SBA1SAq01LpLF0qZ2dgQPmIXThgrxe8TyKQou1C3hp2hxGlTkiWJagCjIxSFaJADBTPbWloDhZiZCEpSMiE2AUrKzu1RcvEP0o/m+tr6ROZhwX8Snq1HDg7E9u0WBrBT5aSoICEqJBWXPia3djrGl5SoLISZgfxucwGwU2xjneHezATiBP/AFBKQ7oKSVKJzDMp1NQtT/aIvcUZaWBKjt4Qk5Rp8TXIPaKzvpdGPey1N7z3aq0C0A1JbMMwvWCTphZQGVnagsBejh6vTrFb7+XSqwDSyasCdDyg8tcs/AVBm/j89IMo1NE1LUA7IP0W0ZAZE1Cg+ZX/AG6Fv5RkGUPKxNQupADUetxGsRhqBl+HkX8n/KRpqMlqXu2+kRRJULG9nJ+UYcNSTOXR7b79IPKdySQzVBen1gTFq0L6+fhfl84jKmtQknU6AdX1pptBiWMmd/EO2oZnbrAVZVVACjszfKEDiyWdhsCWO78jEkV0+ZMOJYDE7pHJhrC02aDR2vUX7QWUksM3YPQcm6QRUpJZ7CzC3eJOo4V7XKyhKw5YDMDf8G7x13DcehaQoHMDrfsdXHOPKF4Y2zU9YZ4djpshSSlRKQXymxelW1+wjW63x/kz29XUgkmpbSgD8tt40JYABp0s5FqWO/eOc4b7Yy5qspBSo7/CCW168toewvG5NipIPw5TZyWAGhqPKGcv112X0tCSH0rYFibaGl2haZhkkFqAlwPhJLMW0JqB2gqinxJdnFtqE0HQC3KISpZZhW9LOaF8p7iOsoxLCyQlLKqt6FiNGuPCbCm5MOCVkq7E7hm2JIoTQQqUBI2LaUtWoNIIgqzs9w76AWYJJIJue8V5HCieJ5p6pZQ6gHfK5NiASkgildo3KnMpzLDJSf3q8LGwHPR75Yan4dKZiikoK1W/aRT1tEcwSbX/AJBmNB8Qp/iGAJE13GVAYuklZ1bleptEZShRSkorf4m0IUSdQzdxDU1RSLF6lOo1A56xqeR+0pZ/2ludv+WDYcCRlUmmShPiezvyuLXheXgrn3iabXLU8tRDMqdl/bermj7jMLmsbwwUBUG4vVqjytflGbYcLDDsSFFBpmSTu4d6XNPKJJQnKojJToXLNTw89NoYmEKSACSBQlKndOtFWJG0DXPddKhqKUDQnmG9IdWK6Xw/KXUpGpsL1BJDUu8TTh/2/wCnWjjLqGe0Oy8NNlvTM9mqNSGf5Q7JlZknKB3Sxc1cC4u3aC0Of/QHVaTo4A0H9wVeAypzApUw2ANWOxc09THQHKXUKt3O9HhFchCw7CocOG8iBeM+cOK2ZIbWXsAlIc1HrCyJCnGaYBoxbRqGtNu0V2P4gpJUE+EB3ID3o9a1JI5RacCxOdCnYZfDUUP7jyJrWp1gnPazKBNdOXxJIFCCAaW700jeHA8IoWF6VblFvMkMHygFn8LbUHy0hCZxEAUpYEMKeVrw2xW4jkm/yHy+sZAUzUKqVpc/Sm8bi2DY8wOLXVhlY2DiM9+agumlKX6/mkEXihMF2pRiG103gcualP8A8ihyABeObiInFVapAD7d/o0ZiVJtcjQu3l2gqMZKFWFRQfb7nyjS1hWj8iPlSBF0zq0bsAGbaGZayWDEbEWN6kg/lIjh5bVyoAvz/NIycRYJU5dyKDv/AHCjZmpSXZRaxqd9Q8RkTipyCWBY8qO0LrzFgCRRmeo6NB/eKoEm1CWqBubwBJEx3JGVuYrd7EQOaonQNsLnbnGLUSNB307GkATNW/WlL+TmKIYSg1aDr9dYgvEZVhra1L106xrFS3QzgMXcHZ4q1TWc5n1ffpG+Ketez+LRPkpLupBru9qvQ39YuMM4ApQhiDo+6TrHkvspxUyphD+FdKnX5R6dKxTpYXPk/Md6dI6dSO/G6sZ82lBmTR9dtDW220SkzQXDg6Vq9nofOFUz8zhNQCx6s4cO+vpEpE0JdhQnqzba7wTlreDzSSSHfUsQRT+SVaUFoEElJJF9kluiSlThqXvWATZ6qsAQBpUh3et2f5Q1Nz+7BICms4cVo1n1vygnI4grKFJc20seg0NTGlhKVqPxBmZQfncU3iSpZB+FxUghiD9d/SIhaEMbEi43Zq+ekO76SSU+ELq4vVw7XY7PtaF/1ExJzII1zN+8VbpEDmIVlOZ+baf5vCOMWUpLOw3Z2o/b+4aFhi0E5SFBKq0IIB1a1aRqQtmClAHKXYAhyaAbBnjJePKkAFRZNR4XBpZ9mitTikzLkfEKJLbEsDsKNu8SdNhVuHSxqdSPKNS8WSsUIDVUbO1rttCKJITlMtTgg+E3FQ1R0heRMWF+JxY2exs+g6xjO9K1M3IlvCw1FL8v7itVOUFsHbR7UftGHGJWoJUkVsej+UK8QVlDoKvDVri9fLR4xffa9RVcRxBCnmIIUSatUg0IFWND6xcYXikkITLS9GTlCXrUGoa1ySdY5bis9SyT4nJdg5Avba3TWA4PFFEzLUNUsQC/I5Swirl5OzkTlFK9CFKAYlylNHTSjtSveOa4kguSHZRuSHarkjkGpyNYniOOO7g5mZx1uYouIT1kvUGjWetHqYr2uXKJzJ5fbol/V4yBK4dN0JI3CqHmPFGozjGuWwyC5YsWc9BzhlEsqDNUX+nKBS1Amv50EN/quVOXPeOlZMyMIkBjWug73g4MtDCjh+dT9YQCQo1JbkaBtNjGIn5ywcOWrYPpysDGKlihXvCyctLVD8zXtE/dFJOfNbUF2D3JvE8FI92SfCXF6b7NZtXu9NYVxy3UM2Yg0H8exjHlt6QWdCj4ZhKQahmbYJNPWDrHIDVy1BewvCOJT7tWYHwmgdiSdRT8EDlImTlFIIU1WNrdamlt42jcye6VAKfZgR1ECwhyhwC+937aAW5xYTuGFC8qPEBVma292/NoHJkEllgZbZUgjtBoIImlfiY9z89DGpfClrDpBPoPM9Xi/EtA06/QU8oxc8igSUjcfZ7xed+GKNPBJgY5kgs+UH6x0J4hMEvKAa3bXlt3hSZiM37VUsbdbxFWILUBJ63erUo0XnyzFomH49MlGirhmNW6fm8WPB/aEqmJzqLJcfKhNxr5xTrlOah9/sG0gSsKEkkFhYWp61PbSKVqcrHa8U9oUiUcvxKq50ahDi9opMP7WzUgAqJYbVpr8opZjqDDT6RDJkRVyTs7w6bz5V6Bwb2iM2WsqPjTTYa29IjP4kkgFdfC9Pnf0McKjO4I8FwQbkciOfSMACS5Jc+QjU5YfOu3HGZavChRJZg9GP8AUFnpSrxEmg5GvPkxePO0zlZnBNLu3rpFjJ4+tKWUQ5LgvX80rGpyM/k/XaYbENegv4Ty1BFqXaBYPBS82eYSE6O42Yk+kUHCuOOQ6LXeoPSxHWCca42ZhygkAGnKtvSNXkfKOqlYhBWyJpYN4SKdOnPSCnHpGYpUH+EtY8m1+cecFC2ocqtef9w7wxS2U0wFLgKFXdiyhyrHPbB5vQEYhBCc2XMtn/4mqHHSFZU1lKB7jZiNdo5D9WTMQCvKNFOSE0uRo7drwxP4gQEpCne7eV3rY15wbnVM5j8UVmUTKYVIahBcAu3MCo5RRKUQSvM7lma43DClhTT1iymYnw2DnYcrltbnvCM9QAKtAQSHv/cTHsvNxBZy/wBn20iC57/selX5s1NxBMPNCmVUDUUazhxEJixUOHetOuu/KLVZg8rHBgwXbTN941E5eAWoBSfdsajMS/ekbjOVnVTi8EkKLFQSrk5HIW8ojguDqdWaibJqKn+RuRWLrFLGYn3Y01swdmFB+XilxWMIJdw5tr5xjjy5WdIUYFCcwJJItoC4HWDcNwCUJZRd28QDANrWFsLi3GUB+v30hxeIyjK9bBhT/F4zfL0hk5fEKEWqajpSnlCuKASoAlk6Nc862jaZ6ScpdOUOaVfpp5QDEzPeLSlAyt+4ac7A94eO6ljKwyEhiEqADvffxUqL/KDSJyEpJlpZ9uzNv1MYg5QkEGlHJvv6wSdKSxFiCNrjQ6N/UaSMjF3ceVK11MBnTQmwodNa/wCfWCIDgpSkP2Zuo6CnOCJlXzANajVb5fjRXrtAy1D4ksOkZMXMJfYaNXkAK/aBzgEj4WD0r3vAZU7QG5/KRZvcWIysRnNy4uGI5Mb8oJ7sVK9bAf3B0lr0B066tbWJFDB2pTt1EPSB92BzfSzflfOITpDuCSCfRosELzJol2uQALveEsZiiSQq4inK24mIw6S3L8qY2vBBRBPm/wDUBQrLVQY3APo8GSoEB3vYb/ONYm5uGVYejwJGFH7ix2BhoJrUkchEpmJSA2XqWGY/n0gvLPSlqqxkpGZIBI8iCee0TRw4g0INH6fhhmXh5SnYEVuo+enONTgpQyod70GgdzTpDLOVxSNpl+7FqG/OBy0BdSWHT1hxGGzKyJJKQxJ9CRyf6QWZJSnR01LC+uo1+0b6jSfEQCohkuts6k1dqkpaxJr/AJheTMDZQeVRpWphozEgWFKAHSu/8m+QhQSSlCqkZlZd3ZmL8y4jO1BSUpvoCKxPDSM6tANSP5EUPL/MQ/SzApLJCkMMzXSC51IfWsMJmCWkpZq1BAcHVPP+4bRoK0qJYUALeZq3L7QliGJFQpufrW5uLw4V1Xm05FlE2A7kf4vWT8KygcwABLjXw1JLnt2iMv6PJucwcH9wFuY03jMRJU7uCAHfUgs1OhsecLy8YEqCgTlId+j+EPcuKtypWGZuISR4na9L0fTezRRWhLROBZIOW4aorW7RkPyeKIyhlUbnG4Ox2URiFPlT8RszE+V2rrG8bw1CyC5BPxMHd2s9tfMwgiYUqZ2YNU3fSn0h7C4krWgZWTmYs+jkh92D7xwsu7BEcBwkBaytByAjLmo/mQdtGreDrShUwaAM4csO5uaDlWGcWvJazMXr+PU05awGRORlcuVGjvRjqzUIs0W29oPFSs6gMwAF7OSenT1gmTJRKQ2l6HmSdW2aEsYsLJJqdLaVqGghxB7gaWtvqKRuceuzhjCzSxPJm+d69oKhJUSMwJvrrYE6f3yhTCEVW4SfptSoba9Y17//AFGDNbMaPU0LlvURpGE4zICkEVo7A96OxrcbxLFrYAi7MeZhPCZC5nbhgAQzA7nUn0844nFftpSwGmprd+8VkqTXMBFRXfq8SlgAPcvbUd9RCaprsCebN3EYuaos1B0Af6DaHMRxUxmPziX6l2HfNodvpFWkZywIpVybN+CGlSWKWUWINWoG+5EN4pYonALDK+Ii9udBcesZipgIfKlkm4F1ACjs+veKnOASVF9Kdi7fnpEpmIJQC+oFC3dmfTpWDxOGJ6nPif70oPzeDJVnSMgYj4Xuz6mzV+UC97RyXYaX/LQtOxeiXvYP5RX/AAH587KGqCAxJ6nRrU1heXiswZ6AgEsaO7GnT0jZUchYLKiBS5DOC279KN5ywjCXnBBdnALlJSTRQZhceoikqWWIlBKHCAAsua0CQGCR3cneB4MhGYv4bMRUpa4P0hdOJzpUSmt7XdmLXFYjMVQuz6/Kps8Rxc4DEFGYhACVJfyNOtTFd+oNmt9Nhrt2iPD5yleFChXRQLONK2cOX5ROep1MkJOUuohw5DkAG5uqusX1YknVyOjfPmAH8oaXPBJSzO6hS9g7ixLCFJqvd2+JrE0FBemotvAxilhJd08nB0NRSkPoYaVMUhsqQQAfE9nYMPQ+e0Ck4piUzGyqGXNsaVFKX+UBVNcBKtOtNTu2vlG14YqLMA7XN0kb7NXvFe1mGFTCkgE/DZ28+rawrMVKLBy2Z3ItQ23oTfeAylBIIuGo7GlAmuuvlAFy7E6l2B++nOGHAp0rxAgpIBoCkUAahcMDzELif4zY1ZiDYD7i0MKlugnVz4RdiQwHNyerCA4TDCYzKpmYgAgnKN7PWNZ0DKcej+Ce4r84yF5mIylipXkfqIyLAq5qj5W5dI6rBzDSpret/C9e8ajI4/yeoiWKqQ9aG/eBIHh7xuMinohSiykdvmIaQK9x9YyMjX1qIzFllBywdh2gGNUfcordAfnGRkbnoU3wlZypqbt226RTPUdYyMjN9pYTKGm4iUlIrSwLcqCMjIb7FbmKNK6wDiJZcpqeA/8AmYyMh4mF+I0UwoHH/jDWCNQNCLaXEZGRfi+IylOoA1G0APxq/wCEf+QjUZGeP/b/AMPxe8OPgSdcxrrZWvYeUBygIDBnqW1L3POMjI0BVD5QpjCwU38fpGRkEai04F/8Cjrm+n9wSYfi6j1jUZGZ7YqcwPNSDUZ7f8h+0KzT41DRhTS5jIyG+qZ7DapP5pBJKjlmckr+ojUZGp6V9q8fGr/gPoogelIkpRydzGRkHJVCSar5Zm5MKNAZ4ZQaldP+aMjI3fUTFKLxkZGRll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32772" name="AutoShape 4" descr="data:image/jpeg;base64,/9j/4AAQSkZJRgABAQAAAQABAAD/2wCEAAkGBxQSEhUUExQWFhUWGCAYGBgYGBogGxgZGB4aGhwYGBoaHSggHBwlHRgbITEhJSkrLi4uGCAzODMtNygtLisBCgoKDg0OGxAQGywkICQsLCwsLCwsLCwsLCwsLCwsLCwsLCwsLCwsLCwsLCwsLCwsLCwsLCwsLCwsLCwsLCwsLP/AABEIAMIBAwMBIgACEQEDEQH/xAAbAAACAgMBAAAAAAAAAAAAAAADBAIFAAEGB//EAD8QAAECBAQEAwcEAQIFBAMAAAECEQADITEEEkFRBWFxgSKRoQYTMrHB0fAUQlLh8SNicoKSorIVFjNTB0Pi/8QAGAEBAQEBAQAAAAAAAAAAAAAAAQACAwT/xAAiEQEBAQACAwEAAwADAAAAAAAAARECIRIxQVEDE2EiMoH/2gAMAwEAAhEDEQA/AOLlzBvDiJ41a8LoQ1W5u0TlzAdPSO1sricE2rxgnV+sIobvpB5OHYgqI6bRnqE6cQwY6/jxMJz/AO3pC86cHdjtS0bOMA0bvGbfxGJmIWkAAOILKmEAmwZybHy7wjNxf8Q/UxgWVVatvsINKc6eCbdhfzaC8RntlCVKKWeuhrSF1JCQSq+4h3hAmTFCSkJUVsEvm8Ln4g1qVgn4s0nJUWdZ1gOIxWUgA0joPbNCJaU4eSA0l3WE1WpQdQUeR+0caiQpYyWLXsNLxTL2zi1lSVzWIoh2zU+WsNzOHIt4x/vJGnJtYAJjME0SkM/a1S7wDEYsElN+evWOV58rejjWOwqpfilKKhq7OPLSAico3qd2gsmYKsp0nQ7GB4yRqlQFWsKR048/lSalhiyVK58/lCUucweIrSs7typ5wNI0IeOkRoYit/6htWJpfp2imUFZgNHh5IzOA1A4G/eM859SwRiCAUn/ADSAznUQKxCbP6gjl8oj+oYPZ4xEdkjLc9oMZjgg6fTaKX35e7mDylqNTQaRWVWGBMNzR2AieIn0FKmn2hdc4EGpP36QtMxDpY13inaPImObE6UNzDU/FrdLlREsMkEvlAqAOT1islYwsyE0A0DkeUGkY8AMsV6W/LwbRjtcD7aYspH+ooAJATRNW1qK31vA0e1GJQX/AFKxnLKBILAahwQDU2bSORmTkqOYKVTmPz/MRkz0g1IJ1e3+YPOl6Dhvb2akVmOa3SD3p94li/8A8hLA8KqmpZKaP1BjhUS5awSCex+jQL3aFOVKKQAAKB6ADvb1jc5S/VtdsPb+b/8AYr/pT9oyOH/RJ/8At9P7jItn6NbQXqBSx29IkVJBqB6xA8RyACiSP4gerXiKjnSCWr6dYtwiieDYDt94XVMc2b6vvEUIING+33gxlVvXpT5xrpYFMnlDAJ6G8DQo7K3oIZlyw9T5ERJZFfEOkWlFOIYsQDzo/wDcaOKYsBT83h3hPCxPzgBSlBLoEsVUpx3ys707iC4bh8pCmmpMyY7CSlRCcwNcy+TWHnBysk2opgJS5z2SgVUpVgN2uegEdNheLyMPKyYXNnIZc0hln/akftTS9+9Y4/jamUQDV2DWBu35yipE9X8iDb8EZ43ynSlXuMWbAkOXL16wqMS1HU5LVfSzcrxVqUqgBcnXflFhJyoopSioiunk14vEILmLzVFCe/Zusamz1JsRq9XPeCzJZocxfpQ7vteE5stRNBpd/vFJLWpdbwwcu/QF4ewk9LO5d6iEP0ax+0mj02/qCSaAP6xclYuZUxnLudoCF5hVI6vC6Zhbl94mhDiqmD6QceWbo0vjjlBKajmITl4sX1by0i1UnQWby6wPFYZOSiQ+/rG9mSoijELLZah2dtTa/SHhIyozrqoczQaU7PGcOTkJBBe7aciDzrGY3HJbLev5aOVttyIEM7sSCbNvudIbm4dwkJWEnXZo3IOpIpYdIjPQSCxc7adoPK1ILwrBwrMddH6RD3wIKVBujUtGBShqKbB4TxS2Z6m5p+bRSUGjNy+FLMPzzhfG4hRbXoNtzA14hwXZ6V+8QVNJckpytsX9I1OkgqeXAr+bQc4wnwggdoX/AFKaAJCnvp6QZJTYsDyq0bufhFw0woq/5vD8paJnxuX284ryXBCLEMe9NesSkJWmgZQBrpdjfoYz7Cz/AECDVz5iMgAlK39YyDZ+rpUpWo8ucHTOWmoblFmOCrRh/fEgA6BL2LVL0LVaKuQhS1pSn4lqCQ9nUWD9zHSzWsTRjSm7VH40PSlpLEpIe2xIZwOx9YsjwEynlzfdBb5ipwwTZwpne/hAr6xeezuIwxkrlKl+9VnzHMkIllQqGZ1NSx3OkPGTlc9NXjn1zOC4XOnqyyJSpm9KJ18Sj4U9yLR13DuAypaFJxBTMWqpTKsG/b71QDc8ocbxXcR9pVqUJSXly0KrLljKkN+0JTcdXgkzi6UoJr4aC+opyrHThkZwhifaCYlKpEpKZMtyCmWGJD0zq+JR0cnrCvEMVlVnllx8JoRW1Nnb8vCMlClLd0qJLsqj6t+bxZY6X/pZSxzitQK6GmnaOd4S8bqxR8Sn52Y5iK0DPzd6kc2vCq5ZJGUOb94Zw/DlOCWZnYH0pF9w3hilAmWmiQ5OjddT9oxxyTIJFDI4ZMzuQKWbXclxTrFiuShNCxV+Wg0jiSZRoAokMcxqP+FrQjNmgzCty2wqe8Pm03iSaukhLXjaMQEZEgCtzQkvQDkR01ECXxA6MpJu7eRBhPGnMoFLsP8At5wXlsS4M1FUjYh9a84rsSCPCqo/bu2lo0vEJ/iSxq+jXgwZTCgenNuWscuGy9sgGYUh7j8tGlTCGNW82vfyiOLwsyWcijcOCLEWhVT7gx08Vhr3tOR+cGm4hhCiE5Qa05REKApUh3G0WI+jGZue/wBoCVByos5+ULS8UoGzDlAcRiiFCmnnFOKWMyckJpQwqeIFJy/jQFM5y6RpGKkV6wzjPpNnFmjCgiGLmqI0rc8oimUG1EMGSSKKpZoMkCnmIUwZ+UYpa6W6NfrFnNkqZgHatIh7uviuKMfnG9+rVakkkkCsFkzH+IV2iyk8Mz6NzEaxGDygsyjudINhzooMQHo4s1elCNYZRjVNUkiwbSEEXD3fX5V+UMTWUnKCAXfr39YrGTkrFU//AK/qMhEKIo4pGQeEDteCcWQmV7uaXSosxSCMrCh10vGSOCImEz5PiQhQOQOVoYux1IcUNaRR4ebLZwH6DTv0hrh/E1SVpXJGrnbm5eGe3TXpODxqZycqgmYixSoAtyINjWFcfwEIQDhUgG5Qo0OrpJq/In+6LEcVw84BczNJmkt7yWatutNAet4tMLNxUtSc60mUA+cEZJgUC3MWF2+LWN8drXTiuI4SYmYSpKkreqVXrtqO8PypiRKKS17kCrhqf7g947THS5M6WTMA/jmZyl9QxLAP0paOaxfsjNBdChN7JSobtmUxHJ35QcbeO/WbLHIKVkNH3S9xv3hoAqFaA7m3XWCcTwM6QWmoVLp/EsQNjtCQnKAAfnS/29Yzy5aF1wjhGYlRmig+FxXUPyrzjpuGSZ86SuSpXuw2Vxpp2IOovHBcPxy0KBt/us457x1HCOLe7JUc1VVJLNtTZ9K2jFa4WE+Iew6kJ/05hzN+7K3OgrFDieDTZZOcZkbgH1EdhiuNzBOU5zgswoPCGNGsaReJnS5ssTPeg5qBKmBTSqCQ7+rvFtb8eN9PK1YOvh8QO1xFlheEnLQl/wA9Y6CfwxAX7yXZ97V05W84zEgA5goKBYNqkm5a7VMN5dM5jieISVovRxXrG8FPSGoHFI6giQrNLmgKemYBg5oNX0B69TFB+hMqwo/+YZZnTNz4IiYuetKFU0BFgOwtCuIwK5SyFIKTeov0/qDomTASUHK1jr03/wAwXGzlzEhayVlGtbdYYFXM2Ib83eNy2obtaGMRLKufKtuWsBCSCAug35cufKM38CGLBJok+RbtvAv0pmWDH5xeYQyxLUlRKkn4VEAKRzTX82hVBQFeEnuR50g2SdIn+lyFneCZHs3UwbGIJLgFgHJbo1e8KJkOSCoIB1L18hDPWoxLrtSlNd+0bnTBWjE0JGkLiQlKmC3Gim06QQLSEmr7vtF4zU2tJFUkv8w3ziUhOc28RpyMDmzQQ29ouuC4EAZlApO5+dYuXSk2jmTlRQ8i3SsV8zwhzUbj8vFriloJTLSWFyTW7vAJvDygDMWBehG1Km3+RHOzWuXdUSgFn4Sxo+sAmSfGwoB84axAynMkEPfrtX5RETaO1To4Z/vG5bGQVYYn9xjIMlSz+/1jIvKgWTMyqGYBvvakbxWMzAgM/wCafeIKVn5EaKMHlpCRUOTeHWtLLmqVm1HO0ekexfEM8gIN0pZzYgaV6NXTWPP1ygqwy8noesW/stjDh1EqbKWoC7G2zHyjXHlDK7finBitDSZnuVAg1Jy0bS6eXQRrhU6ePeJmJKDKSVEKchaUvWWUjKzFLO5cF2pDeD4mhaSUMdG6Uq1jybaHSoKDGoUKkWsPyho+kdZzjamm8SE2RMSUIWQHCFjMhqHz2Yx5quTKUVFKCkGpIJatGALx6djcIsICUOtKHIBJcg2A0U1mLsHjz3imF90QhKSAgEsvwqJUT8TFlMLAWfXTHP8Ajt74sXbckVi0XyrYnRVPIj7RvDy537tS4LhoAnHF7EK11Aej/Lzjaps08k0Z7Nve7Rw/5RlYS5qioukl9T8nhgYtSUhAs5JtflSK2StqCzV5nlDknF+GptSl7axTnntatOET5gU7Zkm6d+g3i4xfD0Zc4JADAHatlAUDEtHNDFghwAGoxp8ucO4HHpKmJIJoR+3oSIrlbnL4SnAJWQFlwdtR/cTwUwKdEwUPNq2rYW3izx/CxldJ8RrmzDKbuK/uA/DHPTULTbxevUQzpmywXEYb3RL+JNnGmg1p/cDR7tfgWSlBqW1y2gqcS4yrFGYOLberbQhOWEkixtaG2/FpjFYCWH93McMGCgRdjdq7dtYCEpS96Ubn2oYjg5mVblGYC6TYiCTQlRUUDKCXCSS7aC2nONf7UAuduAG0+lOcDTK2bNZzaunOIT8Kok1cPbXeN4eWBQ1PK/SC8cB/A4pvBOHvZbvlcjxDUeZpHS8MwWCWHmgArAZJU5ALVBahdxSscZiVMmj/AONYh+oVRn6bc4ePKyelK6Hi3DpIzf6OTROVagSR+45ncWLN6RRf+nLUrwDw7n77dYcw86bNIzVLa22byaLFYRLTlABUHcuaEm3T7Rq85Wi0nBISkFTKUDRjbnzgk7HKUmgB1t1iE5YrVlG3KACeUVSQ/prpHOjRkzCU1ID2+8axk1awyl5uTt35xVJxCiakvrEvfl8prs1xBlnoDqJAYimkLKltY2s9oOuYRcc3Ni/KIrUDoeWvp5xIoUzN41DQWrYf9BjUXlUMlQVUUbcX7wurNmDXfQw3QFlJdWwuO2kFlhuvZ+8Oknh5Mxq0r+Xh2QyfiUQH3Nw5A2qzd4kogCrtu/2vAJiyQMp8J1P4YN0LfhfHPdEChCmDNrYl9qD03j0PAY8FCSznzblWoHePGjhSSCk2reg5dY7X2S4/4hLVlCrO99dauY3x/I3xvx3qmNXpzpzZnY7u7/KAcT4cicGmIzA0BBY9M2htQ+sQlzsxNATo121fWGsOssRQtTmAHuNdnI0EdJy76bx5vxv2IXh865SjOlq1/wD2J60Y9r7CKHClC1Fx4UpdiCRqmoarUbnWPbV1uADcVDcn1FdCGip4j7NSZ9W93MAYTE3OjzAzEHfmaxTjLy2sXj+PIUHN+4MzBtBqRzgiWLu52A7XLct4u+M+x87DuwBlmmcPl5aOD1ipkIIJdAG71f8APrHn5RzvSKGSGSDSpBBch2Ad27QwJQIOY1uDSj6FqNEuGyVzlMlFS7HR9QQzamvSOswfsQVIClTGm08OV0uXoS776HpGZxrU42qCXPmhOV6DrXzhZcjNVw52YfnWPR+C+zqpEspMyWuYVgnNmAy6gAj4q0uKh4fxHBZK8xmYSWwAKVIArRz8NQNt3jpJY34Wx5HNzGjBJ0pX5QHMaBTF+tehaPSJ/sfhFhKgmZLK2GXNqpmSpKsxSRa41hCZ7C5CyJ3PKsMz2sXHlCP665hHDRMrLZwHZbpLatcKbqOkLzsOU2D8nftHRz/ZbEJZilSQbgsf+8CFlezuJI/+NxdyqWPMgsTGNqvFzzJzOSQR+2vqdojOxJAow6bHnHS/+1sUKJlgE7zUerXjX/sjELov3Y/5j9EkX5xrNHja5eXh1KqkOTfdx10aLEcJIGZTIHNgfIVPlHaYL2RXLSUgygpt1VO6mSfSE/8A2tOJJXNlKvZKjUFquA1YLtavCyOPkYrIokJ5P9Q8LTMQc1K7vza28dZiPYkknNiEitGl+nxjWNq9hkoGaZi0JAFXSlLdSVsBeKcWfCuPUvKQ4d+Tt2iK1BI8XbQ1PnHZzfYaUxV+qWEAO/uqdcwIDQxwr2NwykhSpypyVuQUjKKMDWsOHwrgk5bM53NzGJADMG6tHouA4BgiVe7RmIUAqs2j71FeQjD7P4Mz/dKlnOoOlP8AqOQNXKmFIl/XXBJmZdfzyiM1j8Lj89Y7/H8IwkkB5AS5YZ89S1mzUfnDw4DIQjOcKgAByyE5j0JNR1gw/wBdeSKlztCP+qMj0jCTcHMQFJkJIL/FLlvQkVvqIyDR4ORky6uQkG3MtzjalC1OdQ7ecLnEEJcelunOBycQaZgHFipq/wBwMMmul8qFF6gg/LnEETFMM3h2uexq0NSp738J1/rYekaWk2Y5tVUfvpCSigGZJ7da6fKFpGIUlTklxVx97wdebMBlIbXd+lIMoE0LgAawy4He+yPEfeynJOYGr67F/wDFo6eRMTqTtRmffq2xjynheNVIUFSza4qAesdjg/aWSpIclKioO9vFToQNaRqc5Y6ceWutXOFHetKly5FCM1dTY6co07US9rO2mjsRa4MBQaG53bU1Z9CK8oIpAa5BpqGNaBj/AFGvNvGk4sAqQ+Uh3pbM9kkjMXD03tCeN4Thp5GeUg1BOQlCgCLAUF2OtCYnNNSzgqo70IckeFZIFVW5GMkBqXIBAsCTUVCgzaUjfVGKrFeyMhJeVMXKUCKL0ewCgzt9oW/9Px8iaJiVe/Sna5B0yvmPlrHSz8YQpsr1cP4dkm7pNCWtaAy8ckmicpzsWOWgFSaZSx01AjPhPgyFJHtWkKyT0zE7hQYjrV/MRbYbGyZhdC97bDYpt/cbmqC0+IpUksR71IIBo4Brp0irm8BkLOYIWgVrLIILWr4t+QppBeFa2uhANPFmAYuS5A3Gum8FmoZQWUupgCxL5bsQrpHN4Pha2CUYs2diAQkUo5L+UOKl46UQfeyVhmANCddTQwXZ8Mv+LLDy5aQs5FjMoqLgOFEN4WIYMl267wvMw490ZYWsqL+MOCHUSLK0Ba/7YRkcSxCRWSk7NOQ9qatp84MJypucTpZl1AT4kGhroTr9IDsR4pLSqWEE5VBiVUd+bnVnbnFVL4vInzZYlnxSipStB4RlyqSr4gSrRv2nWLnE4WUcofW+Z7XoY53hXs/7tcwqmJqotW6aAAsmlm+9I3JMq3tdz1S5hQsNmlVDMOriuhtAcbJTMWhSqGWc6SnK1P5UtC8rArCqGWsClTRwSDQjeHZ0hJAAVLBJZxmHMhgnaMeJ0rjsLKWEhRKhmCh8Fwc1w+ohnGKlzZeSZXPRQ+Fh1SBA1SAq01LpLF0qZ2dgQPmIXThgrxe8TyKQou1C3hp2hxGlTkiWJagCjIxSFaJADBTPbWloDhZiZCEpSMiE2AUrKzu1RcvEP0o/m+tr6ROZhwX8Snq1HDg7E9u0WBrBT5aSoICEqJBWXPia3djrGl5SoLISZgfxucwGwU2xjneHezATiBP/AFBKQ7oKSVKJzDMp1NQtT/aIvcUZaWBKjt4Qk5Rp8TXIPaKzvpdGPey1N7z3aq0C0A1JbMMwvWCTphZQGVnagsBejh6vTrFb7+XSqwDSyasCdDyg8tcs/AVBm/j89IMo1NE1LUA7IP0W0ZAZE1Cg+ZX/AG6Fv5RkGUPKxNQupADUetxGsRhqBl+HkX8n/KRpqMlqXu2+kRRJULG9nJ+UYcNSTOXR7b79IPKdySQzVBen1gTFq0L6+fhfl84jKmtQknU6AdX1pptBiWMmd/EO2oZnbrAVZVVACjszfKEDiyWdhsCWO78jEkV0+ZMOJYDE7pHJhrC02aDR2vUX7QWUksM3YPQcm6QRUpJZ7CzC3eJOo4V7XKyhKw5YDMDf8G7x13DcehaQoHMDrfsdXHOPKF4Y2zU9YZ4djpshSSlRKQXymxelW1+wjW63x/kz29XUgkmpbSgD8tt40JYABp0s5FqWO/eOc4b7Yy5qspBSo7/CCW168toewvG5NipIPw5TZyWAGhqPKGcv112X0tCSH0rYFibaGl2haZhkkFqAlwPhJLMW0JqB2gqinxJdnFtqE0HQC3KISpZZhW9LOaF8p7iOsoxLCyQlLKqt6FiNGuPCbCm5MOCVkq7E7hm2JIoTQQqUBI2LaUtWoNIIgqzs9w76AWYJJIJue8V5HCieJ5p6pZQ6gHfK5NiASkgildo3KnMpzLDJSf3q8LGwHPR75Yan4dKZiikoK1W/aRT1tEcwSbX/AJBmNB8Qp/iGAJE13GVAYuklZ1bleptEZShRSkorf4m0IUSdQzdxDU1RSLF6lOo1A56xqeR+0pZ/2ludv+WDYcCRlUmmShPiezvyuLXheXgrn3iabXLU8tRDMqdl/bermj7jMLmsbwwUBUG4vVqjytflGbYcLDDsSFFBpmSTu4d6XNPKJJQnKojJToXLNTw89NoYmEKSACSBQlKndOtFWJG0DXPddKhqKUDQnmG9IdWK6Xw/KXUpGpsL1BJDUu8TTh/2/wCnWjjLqGe0Oy8NNlvTM9mqNSGf5Q7JlZknKB3Sxc1cC4u3aC0Of/QHVaTo4A0H9wVeAypzApUw2ANWOxc09THQHKXUKt3O9HhFchCw7CocOG8iBeM+cOK2ZIbWXsAlIc1HrCyJCnGaYBoxbRqGtNu0V2P4gpJUE+EB3ID3o9a1JI5RacCxOdCnYZfDUUP7jyJrWp1gnPazKBNdOXxJIFCCAaW700jeHA8IoWF6VblFvMkMHygFn8LbUHy0hCZxEAUpYEMKeVrw2xW4jkm/yHy+sZAUzUKqVpc/Sm8bi2DY8wOLXVhlY2DiM9+agumlKX6/mkEXihMF2pRiG103gcualP8A8ihyABeObiInFVapAD7d/o0ZiVJtcjQu3l2gqMZKFWFRQfb7nyjS1hWj8iPlSBF0zq0bsAGbaGZayWDEbEWN6kg/lIjh5bVyoAvz/NIycRYJU5dyKDv/AHCjZmpSXZRaxqd9Q8RkTipyCWBY8qO0LrzFgCRRmeo6NB/eKoEm1CWqBubwBJEx3JGVuYrd7EQOaonQNsLnbnGLUSNB307GkATNW/WlL+TmKIYSg1aDr9dYgvEZVhra1L106xrFS3QzgMXcHZ4q1TWc5n1ffpG+Ketez+LRPkpLupBru9qvQ39YuMM4ApQhiDo+6TrHkvspxUyphD+FdKnX5R6dKxTpYXPk/Md6dI6dSO/G6sZ82lBmTR9dtDW220SkzQXDg6Vq9nofOFUz8zhNQCx6s4cO+vpEpE0JdhQnqzba7wTlreDzSSSHfUsQRT+SVaUFoEElJJF9kluiSlThqXvWATZ6qsAQBpUh3et2f5Q1Nz+7BICms4cVo1n1vygnI4grKFJc20seg0NTGlhKVqPxBmZQfncU3iSpZB+FxUghiD9d/SIhaEMbEi43Zq+ekO76SSU+ELq4vVw7XY7PtaF/1ExJzII1zN+8VbpEDmIVlOZ+baf5vCOMWUpLOw3Z2o/b+4aFhi0E5SFBKq0IIB1a1aRqQtmClAHKXYAhyaAbBnjJePKkAFRZNR4XBpZ9mitTikzLkfEKJLbEsDsKNu8SdNhVuHSxqdSPKNS8WSsUIDVUbO1rttCKJITlMtTgg+E3FQ1R0heRMWF+JxY2exs+g6xjO9K1M3IlvCw1FL8v7itVOUFsHbR7UftGHGJWoJUkVsej+UK8QVlDoKvDVri9fLR4xffa9RVcRxBCnmIIUSatUg0IFWND6xcYXikkITLS9GTlCXrUGoa1ySdY5bis9SyT4nJdg5Avba3TWA4PFFEzLUNUsQC/I5Swirl5OzkTlFK9CFKAYlylNHTSjtSveOa4kguSHZRuSHarkjkGpyNYniOOO7g5mZx1uYouIT1kvUGjWetHqYr2uXKJzJ5fbol/V4yBK4dN0JI3CqHmPFGozjGuWwyC5YsWc9BzhlEsqDNUX+nKBS1Amv50EN/quVOXPeOlZMyMIkBjWug73g4MtDCjh+dT9YQCQo1JbkaBtNjGIn5ywcOWrYPpysDGKlihXvCyctLVD8zXtE/dFJOfNbUF2D3JvE8FI92SfCXF6b7NZtXu9NYVxy3UM2Yg0H8exjHlt6QWdCj4ZhKQahmbYJNPWDrHIDVy1BewvCOJT7tWYHwmgdiSdRT8EDlImTlFIIU1WNrdamlt42jcye6VAKfZgR1ECwhyhwC+937aAW5xYTuGFC8qPEBVma292/NoHJkEllgZbZUgjtBoIImlfiY9z89DGpfClrDpBPoPM9Xi/EtA06/QU8oxc8igSUjcfZ7xed+GKNPBJgY5kgs+UH6x0J4hMEvKAa3bXlt3hSZiM37VUsbdbxFWILUBJ63erUo0XnyzFomH49MlGirhmNW6fm8WPB/aEqmJzqLJcfKhNxr5xTrlOah9/sG0gSsKEkkFhYWp61PbSKVqcrHa8U9oUiUcvxKq50ahDi9opMP7WzUgAqJYbVpr8opZjqDDT6RDJkRVyTs7w6bz5V6Bwb2iM2WsqPjTTYa29IjP4kkgFdfC9Pnf0McKjO4I8FwQbkciOfSMACS5Jc+QjU5YfOu3HGZavChRJZg9GP8AUFnpSrxEmg5GvPkxePO0zlZnBNLu3rpFjJ4+tKWUQ5LgvX80rGpyM/k/XaYbENegv4Ty1BFqXaBYPBS82eYSE6O42Yk+kUHCuOOQ6LXeoPSxHWCca42ZhygkAGnKtvSNXkfKOqlYhBWyJpYN4SKdOnPSCnHpGYpUH+EtY8m1+cecFC2ocqtef9w7wxS2U0wFLgKFXdiyhyrHPbB5vQEYhBCc2XMtn/4mqHHSFZU1lKB7jZiNdo5D9WTMQCvKNFOSE0uRo7drwxP4gQEpCne7eV3rY15wbnVM5j8UVmUTKYVIahBcAu3MCo5RRKUQSvM7lma43DClhTT1iymYnw2DnYcrltbnvCM9QAKtAQSHv/cTHsvNxBZy/wBn20iC57/selX5s1NxBMPNCmVUDUUazhxEJixUOHetOuu/KLVZg8rHBgwXbTN941E5eAWoBSfdsajMS/ekbjOVnVTi8EkKLFQSrk5HIW8ojguDqdWaibJqKn+RuRWLrFLGYn3Y01swdmFB+XilxWMIJdw5tr5xjjy5WdIUYFCcwJJItoC4HWDcNwCUJZRd28QDANrWFsLi3GUB+v30hxeIyjK9bBhT/F4zfL0hk5fEKEWqajpSnlCuKASoAlk6Nc862jaZ6ScpdOUOaVfpp5QDEzPeLSlAyt+4ac7A94eO6ljKwyEhiEqADvffxUqL/KDSJyEpJlpZ9uzNv1MYg5QkEGlHJvv6wSdKSxFiCNrjQ6N/UaSMjF3ceVK11MBnTQmwodNa/wCfWCIDgpSkP2Zuo6CnOCJlXzANajVb5fjRXrtAy1D4ksOkZMXMJfYaNXkAK/aBzgEj4WD0r3vAZU7QG5/KRZvcWIysRnNy4uGI5Mb8oJ7sVK9bAf3B0lr0B066tbWJFDB2pTt1EPSB92BzfSzflfOITpDuCSCfRosELzJol2uQALveEsZiiSQq4inK24mIw6S3L8qY2vBBRBPm/wDUBQrLVQY3APo8GSoEB3vYb/ONYm5uGVYejwJGFH7ix2BhoJrUkchEpmJSA2XqWGY/n0gvLPSlqqxkpGZIBI8iCee0TRw4g0INH6fhhmXh5SnYEVuo+enONTgpQyod70GgdzTpDLOVxSNpl+7FqG/OBy0BdSWHT1hxGGzKyJJKQxJ9CRyf6QWZJSnR01LC+uo1+0b6jSfEQCohkuts6k1dqkpaxJr/AJheTMDZQeVRpWphozEgWFKAHSu/8m+QhQSSlCqkZlZd3ZmL8y4jO1BSUpvoCKxPDSM6tANSP5EUPL/MQ/SzApLJCkMMzXSC51IfWsMJmCWkpZq1BAcHVPP+4bRoK0qJYUALeZq3L7QliGJFQpufrW5uLw4V1Xm05FlE2A7kf4vWT8KygcwABLjXw1JLnt2iMv6PJucwcH9wFuY03jMRJU7uCAHfUgs1OhsecLy8YEqCgTlId+j+EPcuKtypWGZuISR4na9L0fTezRRWhLROBZIOW4aorW7RkPyeKIyhlUbnG4Ox2URiFPlT8RszE+V2rrG8bw1CyC5BPxMHd2s9tfMwgiYUqZ2YNU3fSn0h7C4krWgZWTmYs+jkh92D7xwsu7BEcBwkBaytByAjLmo/mQdtGreDrShUwaAM4csO5uaDlWGcWvJazMXr+PU05awGRORlcuVGjvRjqzUIs0W29oPFSs6gMwAF7OSenT1gmTJRKQ2l6HmSdW2aEsYsLJJqdLaVqGghxB7gaWtvqKRuceuzhjCzSxPJm+d69oKhJUSMwJvrrYE6f3yhTCEVW4SfptSoba9Y17//AFGDNbMaPU0LlvURpGE4zICkEVo7A96OxrcbxLFrYAi7MeZhPCZC5nbhgAQzA7nUn0844nFftpSwGmprd+8VkqTXMBFRXfq8SlgAPcvbUd9RCaprsCebN3EYuaos1B0Af6DaHMRxUxmPziX6l2HfNodvpFWkZywIpVybN+CGlSWKWUWINWoG+5EN4pYonALDK+Ii9udBcesZipgIfKlkm4F1ACjs+veKnOASVF9Kdi7fnpEpmIJQC+oFC3dmfTpWDxOGJ6nPif70oPzeDJVnSMgYj4Xuz6mzV+UC97RyXYaX/LQtOxeiXvYP5RX/AAH587KGqCAxJ6nRrU1heXiswZ6AgEsaO7GnT0jZUchYLKiBS5DOC279KN5ywjCXnBBdnALlJSTRQZhceoikqWWIlBKHCAAsua0CQGCR3cneB4MhGYv4bMRUpa4P0hdOJzpUSmt7XdmLXFYjMVQuz6/Kps8Rxc4DEFGYhACVJfyNOtTFd+oNmt9Nhrt2iPD5yleFChXRQLONK2cOX5ROep1MkJOUuohw5DkAG5uqusX1YknVyOjfPmAH8oaXPBJSzO6hS9g7ixLCFJqvd2+JrE0FBemotvAxilhJd08nB0NRSkPoYaVMUhsqQQAfE9nYMPQ+e0Ck4piUzGyqGXNsaVFKX+UBVNcBKtOtNTu2vlG14YqLMA7XN0kb7NXvFe1mGFTCkgE/DZ28+rawrMVKLBy2Z3ItQ23oTfeAylBIIuGo7GlAmuuvlAFy7E6l2B++nOGHAp0rxAgpIBoCkUAahcMDzELif4zY1ZiDYD7i0MKlugnVz4RdiQwHNyerCA4TDCYzKpmYgAgnKN7PWNZ0DKcej+Ce4r84yF5mIylipXkfqIyLAq5qj5W5dI6rBzDSpret/C9e8ajI4/yeoiWKqQ9aG/eBIHh7xuMinohSiykdvmIaQK9x9YyMjX1qIzFllBywdh2gGNUfcordAfnGRkbnoU3wlZypqbt226RTPUdYyMjN9pYTKGm4iUlIrSwLcqCMjIb7FbmKNK6wDiJZcpqeA/8AmYyMh4mF+I0UwoHH/jDWCNQNCLaXEZGRfi+IylOoA1G0APxq/wCEf+QjUZGeP/b/AMPxe8OPgSdcxrrZWvYeUBygIDBnqW1L3POMjI0BVD5QpjCwU38fpGRkEai04F/8Cjrm+n9wSYfi6j1jUZGZ7YqcwPNSDUZ7f8h+0KzT41DRhTS5jIyG+qZ7DapP5pBJKjlmckr+ojUZGp6V9q8fGr/gPoogelIkpRydzGRkHJVCSar5Zm5MKNAZ4ZQaldP+aMjI3fUTFKLxkZGRll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32774" name="AutoShape 6" descr="data:image/jpeg;base64,/9j/4AAQSkZJRgABAQAAAQABAAD/2wCEAAkGBxQSEhUUExQWFhUWGCAYGBgYGBogGxgZGB4aGhwYGBoaHSggHBwlHRgbITEhJSkrLi4uGCAzODMtNygtLisBCgoKDg0OGxAQGywkICQsLCwsLCwsLCwsLCwsLCwsLCwsLCwsLCwsLCwsLCwsLCwsLCwsLCwsLCwsLCwsLCwsLP/AABEIAMIBAwMBIgACEQEDEQH/xAAbAAACAgMBAAAAAAAAAAAAAAADBAIFAAEGB//EAD8QAAECBAQEAwcEAQIFBAMAAAECEQADITEEEkFRBWFxgSKRoQYTMrHB0fAUQlLh8SNicoKSorIVFjNTB0Pi/8QAGAEBAQEBAQAAAAAAAAAAAAAAAQACAwT/xAAiEQEBAQACAwEAAwADAAAAAAAAARECIRIxQVEDE2EiMoH/2gAMAwEAAhEDEQA/AOLlzBvDiJ41a8LoQ1W5u0TlzAdPSO1sricE2rxgnV+sIobvpB5OHYgqI6bRnqE6cQwY6/jxMJz/AO3pC86cHdjtS0bOMA0bvGbfxGJmIWkAAOILKmEAmwZybHy7wjNxf8Q/UxgWVVatvsINKc6eCbdhfzaC8RntlCVKKWeuhrSF1JCQSq+4h3hAmTFCSkJUVsEvm8Ln4g1qVgn4s0nJUWdZ1gOIxWUgA0joPbNCJaU4eSA0l3WE1WpQdQUeR+0caiQpYyWLXsNLxTL2zi1lSVzWIoh2zU+WsNzOHIt4x/vJGnJtYAJjME0SkM/a1S7wDEYsElN+evWOV58rejjWOwqpfilKKhq7OPLSAico3qd2gsmYKsp0nQ7GB4yRqlQFWsKR048/lSalhiyVK58/lCUucweIrSs7typ5wNI0IeOkRoYit/6htWJpfp2imUFZgNHh5IzOA1A4G/eM859SwRiCAUn/ADSAznUQKxCbP6gjl8oj+oYPZ4xEdkjLc9oMZjgg6fTaKX35e7mDylqNTQaRWVWGBMNzR2AieIn0FKmn2hdc4EGpP36QtMxDpY13inaPImObE6UNzDU/FrdLlREsMkEvlAqAOT1islYwsyE0A0DkeUGkY8AMsV6W/LwbRjtcD7aYspH+ooAJATRNW1qK31vA0e1GJQX/AFKxnLKBILAahwQDU2bSORmTkqOYKVTmPz/MRkz0g1IJ1e3+YPOl6Dhvb2akVmOa3SD3p94li/8A8hLA8KqmpZKaP1BjhUS5awSCex+jQL3aFOVKKQAAKB6ADvb1jc5S/VtdsPb+b/8AYr/pT9oyOH/RJ/8At9P7jItn6NbQXqBSx29IkVJBqB6xA8RyACiSP4gerXiKjnSCWr6dYtwiieDYDt94XVMc2b6vvEUIING+33gxlVvXpT5xrpYFMnlDAJ6G8DQo7K3oIZlyw9T5ERJZFfEOkWlFOIYsQDzo/wDcaOKYsBT83h3hPCxPzgBSlBLoEsVUpx3ys707iC4bh8pCmmpMyY7CSlRCcwNcy+TWHnBysk2opgJS5z2SgVUpVgN2uegEdNheLyMPKyYXNnIZc0hln/akftTS9+9Y4/jamUQDV2DWBu35yipE9X8iDb8EZ43ynSlXuMWbAkOXL16wqMS1HU5LVfSzcrxVqUqgBcnXflFhJyoopSioiunk14vEILmLzVFCe/Zusamz1JsRq9XPeCzJZocxfpQ7vteE5stRNBpd/vFJLWpdbwwcu/QF4ewk9LO5d6iEP0ax+0mj02/qCSaAP6xclYuZUxnLudoCF5hVI6vC6Zhbl94mhDiqmD6QceWbo0vjjlBKajmITl4sX1by0i1UnQWby6wPFYZOSiQ+/rG9mSoijELLZah2dtTa/SHhIyozrqoczQaU7PGcOTkJBBe7aciDzrGY3HJbLev5aOVttyIEM7sSCbNvudIbm4dwkJWEnXZo3IOpIpYdIjPQSCxc7adoPK1ILwrBwrMddH6RD3wIKVBujUtGBShqKbB4TxS2Z6m5p+bRSUGjNy+FLMPzzhfG4hRbXoNtzA14hwXZ6V+8QVNJckpytsX9I1OkgqeXAr+bQc4wnwggdoX/AFKaAJCnvp6QZJTYsDyq0bufhFw0woq/5vD8paJnxuX284ryXBCLEMe9NesSkJWmgZQBrpdjfoYz7Cz/AECDVz5iMgAlK39YyDZ+rpUpWo8ucHTOWmoblFmOCrRh/fEgA6BL2LVL0LVaKuQhS1pSn4lqCQ9nUWD9zHSzWsTRjSm7VH40PSlpLEpIe2xIZwOx9YsjwEynlzfdBb5ipwwTZwpne/hAr6xeezuIwxkrlKl+9VnzHMkIllQqGZ1NSx3OkPGTlc9NXjn1zOC4XOnqyyJSpm9KJ18Sj4U9yLR13DuAypaFJxBTMWqpTKsG/b71QDc8ocbxXcR9pVqUJSXly0KrLljKkN+0JTcdXgkzi6UoJr4aC+opyrHThkZwhifaCYlKpEpKZMtyCmWGJD0zq+JR0cnrCvEMVlVnllx8JoRW1Nnb8vCMlClLd0qJLsqj6t+bxZY6X/pZSxzitQK6GmnaOd4S8bqxR8Sn52Y5iK0DPzd6kc2vCq5ZJGUOb94Zw/DlOCWZnYH0pF9w3hilAmWmiQ5OjddT9oxxyTIJFDI4ZMzuQKWbXclxTrFiuShNCxV+Wg0jiSZRoAokMcxqP+FrQjNmgzCty2wqe8Pm03iSaukhLXjaMQEZEgCtzQkvQDkR01ECXxA6MpJu7eRBhPGnMoFLsP8At5wXlsS4M1FUjYh9a84rsSCPCqo/bu2lo0vEJ/iSxq+jXgwZTCgenNuWscuGy9sgGYUh7j8tGlTCGNW82vfyiOLwsyWcijcOCLEWhVT7gx08Vhr3tOR+cGm4hhCiE5Qa05REKApUh3G0WI+jGZue/wBoCVByos5+ULS8UoGzDlAcRiiFCmnnFOKWMyckJpQwqeIFJy/jQFM5y6RpGKkV6wzjPpNnFmjCgiGLmqI0rc8oimUG1EMGSSKKpZoMkCnmIUwZ+UYpa6W6NfrFnNkqZgHatIh7uviuKMfnG9+rVakkkkCsFkzH+IV2iyk8Mz6NzEaxGDygsyjudINhzooMQHo4s1elCNYZRjVNUkiwbSEEXD3fX5V+UMTWUnKCAXfr39YrGTkrFU//AK/qMhEKIo4pGQeEDteCcWQmV7uaXSosxSCMrCh10vGSOCImEz5PiQhQOQOVoYux1IcUNaRR4ebLZwH6DTv0hrh/E1SVpXJGrnbm5eGe3TXpODxqZycqgmYixSoAtyINjWFcfwEIQDhUgG5Qo0OrpJq/In+6LEcVw84BczNJmkt7yWatutNAet4tMLNxUtSc60mUA+cEZJgUC3MWF2+LWN8drXTiuI4SYmYSpKkreqVXrtqO8PypiRKKS17kCrhqf7g947THS5M6WTMA/jmZyl9QxLAP0paOaxfsjNBdChN7JSobtmUxHJ35QcbeO/WbLHIKVkNH3S9xv3hoAqFaA7m3XWCcTwM6QWmoVLp/EsQNjtCQnKAAfnS/29Yzy5aF1wjhGYlRmig+FxXUPyrzjpuGSZ86SuSpXuw2Vxpp2IOovHBcPxy0KBt/us457x1HCOLe7JUc1VVJLNtTZ9K2jFa4WE+Iew6kJ/05hzN+7K3OgrFDieDTZZOcZkbgH1EdhiuNzBOU5zgswoPCGNGsaReJnS5ssTPeg5qBKmBTSqCQ7+rvFtb8eN9PK1YOvh8QO1xFlheEnLQl/wA9Y6CfwxAX7yXZ97V05W84zEgA5goKBYNqkm5a7VMN5dM5jieISVovRxXrG8FPSGoHFI6giQrNLmgKemYBg5oNX0B69TFB+hMqwo/+YZZnTNz4IiYuetKFU0BFgOwtCuIwK5SyFIKTeov0/qDomTASUHK1jr03/wAwXGzlzEhayVlGtbdYYFXM2Ib83eNy2obtaGMRLKufKtuWsBCSCAug35cufKM38CGLBJok+RbtvAv0pmWDH5xeYQyxLUlRKkn4VEAKRzTX82hVBQFeEnuR50g2SdIn+lyFneCZHs3UwbGIJLgFgHJbo1e8KJkOSCoIB1L18hDPWoxLrtSlNd+0bnTBWjE0JGkLiQlKmC3Gim06QQLSEmr7vtF4zU2tJFUkv8w3ziUhOc28RpyMDmzQQ29ouuC4EAZlApO5+dYuXSk2jmTlRQ8i3SsV8zwhzUbj8vFriloJTLSWFyTW7vAJvDygDMWBehG1Km3+RHOzWuXdUSgFn4Sxo+sAmSfGwoB84axAynMkEPfrtX5RETaO1To4Z/vG5bGQVYYn9xjIMlSz+/1jIvKgWTMyqGYBvvakbxWMzAgM/wCafeIKVn5EaKMHlpCRUOTeHWtLLmqVm1HO0ekexfEM8gIN0pZzYgaV6NXTWPP1ygqwy8noesW/stjDh1EqbKWoC7G2zHyjXHlDK7finBitDSZnuVAg1Jy0bS6eXQRrhU6ePeJmJKDKSVEKchaUvWWUjKzFLO5cF2pDeD4mhaSUMdG6Uq1jybaHSoKDGoUKkWsPyho+kdZzjamm8SE2RMSUIWQHCFjMhqHz2Yx5quTKUVFKCkGpIJatGALx6djcIsICUOtKHIBJcg2A0U1mLsHjz3imF90QhKSAgEsvwqJUT8TFlMLAWfXTHP8Ajt74sXbckVi0XyrYnRVPIj7RvDy537tS4LhoAnHF7EK11Aej/Lzjaps08k0Z7Nve7Rw/5RlYS5qioukl9T8nhgYtSUhAs5JtflSK2StqCzV5nlDknF+GptSl7axTnntatOET5gU7Zkm6d+g3i4xfD0Zc4JADAHatlAUDEtHNDFghwAGoxp8ucO4HHpKmJIJoR+3oSIrlbnL4SnAJWQFlwdtR/cTwUwKdEwUPNq2rYW3izx/CxldJ8RrmzDKbuK/uA/DHPTULTbxevUQzpmywXEYb3RL+JNnGmg1p/cDR7tfgWSlBqW1y2gqcS4yrFGYOLberbQhOWEkixtaG2/FpjFYCWH93McMGCgRdjdq7dtYCEpS96Ubn2oYjg5mVblGYC6TYiCTQlRUUDKCXCSS7aC2nONf7UAuduAG0+lOcDTK2bNZzaunOIT8Kok1cPbXeN4eWBQ1PK/SC8cB/A4pvBOHvZbvlcjxDUeZpHS8MwWCWHmgArAZJU5ALVBahdxSscZiVMmj/AONYh+oVRn6bc4ePKyelK6Hi3DpIzf6OTROVagSR+45ncWLN6RRf+nLUrwDw7n77dYcw86bNIzVLa22byaLFYRLTlABUHcuaEm3T7Rq85Wi0nBISkFTKUDRjbnzgk7HKUmgB1t1iE5YrVlG3KACeUVSQ/prpHOjRkzCU1ID2+8axk1awyl5uTt35xVJxCiakvrEvfl8prs1xBlnoDqJAYimkLKltY2s9oOuYRcc3Ni/KIrUDoeWvp5xIoUzN41DQWrYf9BjUXlUMlQVUUbcX7wurNmDXfQw3QFlJdWwuO2kFlhuvZ+8Oknh5Mxq0r+Xh2QyfiUQH3Nw5A2qzd4kogCrtu/2vAJiyQMp8J1P4YN0LfhfHPdEChCmDNrYl9qD03j0PAY8FCSznzblWoHePGjhSSCk2reg5dY7X2S4/4hLVlCrO99dauY3x/I3xvx3qmNXpzpzZnY7u7/KAcT4cicGmIzA0BBY9M2htQ+sQlzsxNATo121fWGsOssRQtTmAHuNdnI0EdJy76bx5vxv2IXh865SjOlq1/wD2J60Y9r7CKHClC1Fx4UpdiCRqmoarUbnWPbV1uADcVDcn1FdCGip4j7NSZ9W93MAYTE3OjzAzEHfmaxTjLy2sXj+PIUHN+4MzBtBqRzgiWLu52A7XLct4u+M+x87DuwBlmmcPl5aOD1ipkIIJdAG71f8APrHn5RzvSKGSGSDSpBBch2Ad27QwJQIOY1uDSj6FqNEuGyVzlMlFS7HR9QQzamvSOswfsQVIClTGm08OV0uXoS776HpGZxrU42qCXPmhOV6DrXzhZcjNVw52YfnWPR+C+zqpEspMyWuYVgnNmAy6gAj4q0uKh4fxHBZK8xmYSWwAKVIArRz8NQNt3jpJY34Wx5HNzGjBJ0pX5QHMaBTF+tehaPSJ/sfhFhKgmZLK2GXNqpmSpKsxSRa41hCZ7C5CyJ3PKsMz2sXHlCP665hHDRMrLZwHZbpLatcKbqOkLzsOU2D8nftHRz/ZbEJZilSQbgsf+8CFlezuJI/+NxdyqWPMgsTGNqvFzzJzOSQR+2vqdojOxJAow6bHnHS/+1sUKJlgE7zUerXjX/sjELov3Y/5j9EkX5xrNHja5eXh1KqkOTfdx10aLEcJIGZTIHNgfIVPlHaYL2RXLSUgygpt1VO6mSfSE/8A2tOJJXNlKvZKjUFquA1YLtavCyOPkYrIokJ5P9Q8LTMQc1K7vza28dZiPYkknNiEitGl+nxjWNq9hkoGaZi0JAFXSlLdSVsBeKcWfCuPUvKQ4d+Tt2iK1BI8XbQ1PnHZzfYaUxV+qWEAO/uqdcwIDQxwr2NwykhSpypyVuQUjKKMDWsOHwrgk5bM53NzGJADMG6tHouA4BgiVe7RmIUAqs2j71FeQjD7P4Mz/dKlnOoOlP8AqOQNXKmFIl/XXBJmZdfzyiM1j8Lj89Y7/H8IwkkB5AS5YZ89S1mzUfnDw4DIQjOcKgAByyE5j0JNR1gw/wBdeSKlztCP+qMj0jCTcHMQFJkJIL/FLlvQkVvqIyDR4ORky6uQkG3MtzjalC1OdQ7ecLnEEJcelunOBycQaZgHFipq/wBwMMmul8qFF6gg/LnEETFMM3h2uexq0NSp738J1/rYekaWk2Y5tVUfvpCSigGZJ7da6fKFpGIUlTklxVx97wdebMBlIbXd+lIMoE0LgAawy4He+yPEfeynJOYGr67F/wDFo6eRMTqTtRmffq2xjynheNVIUFSza4qAesdjg/aWSpIclKioO9vFToQNaRqc5Y6ceWutXOFHetKly5FCM1dTY6co07US9rO2mjsRa4MBQaG53bU1Z9CK8oIpAa5BpqGNaBj/AFGvNvGk4sAqQ+Uh3pbM9kkjMXD03tCeN4Thp5GeUg1BOQlCgCLAUF2OtCYnNNSzgqo70IckeFZIFVW5GMkBqXIBAsCTUVCgzaUjfVGKrFeyMhJeVMXKUCKL0ewCgzt9oW/9Px8iaJiVe/Sna5B0yvmPlrHSz8YQpsr1cP4dkm7pNCWtaAy8ckmicpzsWOWgFSaZSx01AjPhPgyFJHtWkKyT0zE7hQYjrV/MRbYbGyZhdC97bDYpt/cbmqC0+IpUksR71IIBo4Brp0irm8BkLOYIWgVrLIILWr4t+QppBeFa2uhANPFmAYuS5A3Gum8FmoZQWUupgCxL5bsQrpHN4Pha2CUYs2diAQkUo5L+UOKl46UQfeyVhmANCddTQwXZ8Mv+LLDy5aQs5FjMoqLgOFEN4WIYMl267wvMw490ZYWsqL+MOCHUSLK0Ba/7YRkcSxCRWSk7NOQ9qatp84MJypucTpZl1AT4kGhroTr9IDsR4pLSqWEE5VBiVUd+bnVnbnFVL4vInzZYlnxSipStB4RlyqSr4gSrRv2nWLnE4WUcofW+Z7XoY53hXs/7tcwqmJqotW6aAAsmlm+9I3JMq3tdz1S5hQsNmlVDMOriuhtAcbJTMWhSqGWc6SnK1P5UtC8rArCqGWsClTRwSDQjeHZ0hJAAVLBJZxmHMhgnaMeJ0rjsLKWEhRKhmCh8Fwc1w+ohnGKlzZeSZXPRQ+Fh1SBA1SAq01LpLF0qZ2dgQPmIXThgrxe8TyKQou1C3hp2hxGlTkiWJagCjIxSFaJADBTPbWloDhZiZCEpSMiE2AUrKzu1RcvEP0o/m+tr6ROZhwX8Snq1HDg7E9u0WBrBT5aSoICEqJBWXPia3djrGl5SoLISZgfxucwGwU2xjneHezATiBP/AFBKQ7oKSVKJzDMp1NQtT/aIvcUZaWBKjt4Qk5Rp8TXIPaKzvpdGPey1N7z3aq0C0A1JbMMwvWCTphZQGVnagsBejh6vTrFb7+XSqwDSyasCdDyg8tcs/AVBm/j89IMo1NE1LUA7IP0W0ZAZE1Cg+ZX/AG6Fv5RkGUPKxNQupADUetxGsRhqBl+HkX8n/KRpqMlqXu2+kRRJULG9nJ+UYcNSTOXR7b79IPKdySQzVBen1gTFq0L6+fhfl84jKmtQknU6AdX1pptBiWMmd/EO2oZnbrAVZVVACjszfKEDiyWdhsCWO78jEkV0+ZMOJYDE7pHJhrC02aDR2vUX7QWUksM3YPQcm6QRUpJZ7CzC3eJOo4V7XKyhKw5YDMDf8G7x13DcehaQoHMDrfsdXHOPKF4Y2zU9YZ4djpshSSlRKQXymxelW1+wjW63x/kz29XUgkmpbSgD8tt40JYABp0s5FqWO/eOc4b7Yy5qspBSo7/CCW168toewvG5NipIPw5TZyWAGhqPKGcv112X0tCSH0rYFibaGl2haZhkkFqAlwPhJLMW0JqB2gqinxJdnFtqE0HQC3KISpZZhW9LOaF8p7iOsoxLCyQlLKqt6FiNGuPCbCm5MOCVkq7E7hm2JIoTQQqUBI2LaUtWoNIIgqzs9w76AWYJJIJue8V5HCieJ5p6pZQ6gHfK5NiASkgildo3KnMpzLDJSf3q8LGwHPR75Yan4dKZiikoK1W/aRT1tEcwSbX/AJBmNB8Qp/iGAJE13GVAYuklZ1bleptEZShRSkorf4m0IUSdQzdxDU1RSLF6lOo1A56xqeR+0pZ/2ludv+WDYcCRlUmmShPiezvyuLXheXgrn3iabXLU8tRDMqdl/bermj7jMLmsbwwUBUG4vVqjytflGbYcLDDsSFFBpmSTu4d6XNPKJJQnKojJToXLNTw89NoYmEKSACSBQlKndOtFWJG0DXPddKhqKUDQnmG9IdWK6Xw/KXUpGpsL1BJDUu8TTh/2/wCnWjjLqGe0Oy8NNlvTM9mqNSGf5Q7JlZknKB3Sxc1cC4u3aC0Of/QHVaTo4A0H9wVeAypzApUw2ANWOxc09THQHKXUKt3O9HhFchCw7CocOG8iBeM+cOK2ZIbWXsAlIc1HrCyJCnGaYBoxbRqGtNu0V2P4gpJUE+EB3ID3o9a1JI5RacCxOdCnYZfDUUP7jyJrWp1gnPazKBNdOXxJIFCCAaW700jeHA8IoWF6VblFvMkMHygFn8LbUHy0hCZxEAUpYEMKeVrw2xW4jkm/yHy+sZAUzUKqVpc/Sm8bi2DY8wOLXVhlY2DiM9+agumlKX6/mkEXihMF2pRiG103gcualP8A8ihyABeObiInFVapAD7d/o0ZiVJtcjQu3l2gqMZKFWFRQfb7nyjS1hWj8iPlSBF0zq0bsAGbaGZayWDEbEWN6kg/lIjh5bVyoAvz/NIycRYJU5dyKDv/AHCjZmpSXZRaxqd9Q8RkTipyCWBY8qO0LrzFgCRRmeo6NB/eKoEm1CWqBubwBJEx3JGVuYrd7EQOaonQNsLnbnGLUSNB307GkATNW/WlL+TmKIYSg1aDr9dYgvEZVhra1L106xrFS3QzgMXcHZ4q1TWc5n1ffpG+Ketez+LRPkpLupBru9qvQ39YuMM4ApQhiDo+6TrHkvspxUyphD+FdKnX5R6dKxTpYXPk/Md6dI6dSO/G6sZ82lBmTR9dtDW220SkzQXDg6Vq9nofOFUz8zhNQCx6s4cO+vpEpE0JdhQnqzba7wTlreDzSSSHfUsQRT+SVaUFoEElJJF9kluiSlThqXvWATZ6qsAQBpUh3et2f5Q1Nz+7BICms4cVo1n1vygnI4grKFJc20seg0NTGlhKVqPxBmZQfncU3iSpZB+FxUghiD9d/SIhaEMbEi43Zq+ekO76SSU+ELq4vVw7XY7PtaF/1ExJzII1zN+8VbpEDmIVlOZ+baf5vCOMWUpLOw3Z2o/b+4aFhi0E5SFBKq0IIB1a1aRqQtmClAHKXYAhyaAbBnjJePKkAFRZNR4XBpZ9mitTikzLkfEKJLbEsDsKNu8SdNhVuHSxqdSPKNS8WSsUIDVUbO1rttCKJITlMtTgg+E3FQ1R0heRMWF+JxY2exs+g6xjO9K1M3IlvCw1FL8v7itVOUFsHbR7UftGHGJWoJUkVsej+UK8QVlDoKvDVri9fLR4xffa9RVcRxBCnmIIUSatUg0IFWND6xcYXikkITLS9GTlCXrUGoa1ySdY5bis9SyT4nJdg5Avba3TWA4PFFEzLUNUsQC/I5Swirl5OzkTlFK9CFKAYlylNHTSjtSveOa4kguSHZRuSHarkjkGpyNYniOOO7g5mZx1uYouIT1kvUGjWetHqYr2uXKJzJ5fbol/V4yBK4dN0JI3CqHmPFGozjGuWwyC5YsWc9BzhlEsqDNUX+nKBS1Amv50EN/quVOXPeOlZMyMIkBjWug73g4MtDCjh+dT9YQCQo1JbkaBtNjGIn5ywcOWrYPpysDGKlihXvCyctLVD8zXtE/dFJOfNbUF2D3JvE8FI92SfCXF6b7NZtXu9NYVxy3UM2Yg0H8exjHlt6QWdCj4ZhKQahmbYJNPWDrHIDVy1BewvCOJT7tWYHwmgdiSdRT8EDlImTlFIIU1WNrdamlt42jcye6VAKfZgR1ECwhyhwC+937aAW5xYTuGFC8qPEBVma292/NoHJkEllgZbZUgjtBoIImlfiY9z89DGpfClrDpBPoPM9Xi/EtA06/QU8oxc8igSUjcfZ7xed+GKNPBJgY5kgs+UH6x0J4hMEvKAa3bXlt3hSZiM37VUsbdbxFWILUBJ63erUo0XnyzFomH49MlGirhmNW6fm8WPB/aEqmJzqLJcfKhNxr5xTrlOah9/sG0gSsKEkkFhYWp61PbSKVqcrHa8U9oUiUcvxKq50ahDi9opMP7WzUgAqJYbVpr8opZjqDDT6RDJkRVyTs7w6bz5V6Bwb2iM2WsqPjTTYa29IjP4kkgFdfC9Pnf0McKjO4I8FwQbkciOfSMACS5Jc+QjU5YfOu3HGZavChRJZg9GP8AUFnpSrxEmg5GvPkxePO0zlZnBNLu3rpFjJ4+tKWUQ5LgvX80rGpyM/k/XaYbENegv4Ty1BFqXaBYPBS82eYSE6O42Yk+kUHCuOOQ6LXeoPSxHWCca42ZhygkAGnKtvSNXkfKOqlYhBWyJpYN4SKdOnPSCnHpGYpUH+EtY8m1+cecFC2ocqtef9w7wxS2U0wFLgKFXdiyhyrHPbB5vQEYhBCc2XMtn/4mqHHSFZU1lKB7jZiNdo5D9WTMQCvKNFOSE0uRo7drwxP4gQEpCne7eV3rY15wbnVM5j8UVmUTKYVIahBcAu3MCo5RRKUQSvM7lma43DClhTT1iymYnw2DnYcrltbnvCM9QAKtAQSHv/cTHsvNxBZy/wBn20iC57/selX5s1NxBMPNCmVUDUUazhxEJixUOHetOuu/KLVZg8rHBgwXbTN941E5eAWoBSfdsajMS/ekbjOVnVTi8EkKLFQSrk5HIW8ojguDqdWaibJqKn+RuRWLrFLGYn3Y01swdmFB+XilxWMIJdw5tr5xjjy5WdIUYFCcwJJItoC4HWDcNwCUJZRd28QDANrWFsLi3GUB+v30hxeIyjK9bBhT/F4zfL0hk5fEKEWqajpSnlCuKASoAlk6Nc862jaZ6ScpdOUOaVfpp5QDEzPeLSlAyt+4ac7A94eO6ljKwyEhiEqADvffxUqL/KDSJyEpJlpZ9uzNv1MYg5QkEGlHJvv6wSdKSxFiCNrjQ6N/UaSMjF3ceVK11MBnTQmwodNa/wCfWCIDgpSkP2Zuo6CnOCJlXzANajVb5fjRXrtAy1D4ksOkZMXMJfYaNXkAK/aBzgEj4WD0r3vAZU7QG5/KRZvcWIysRnNy4uGI5Mb8oJ7sVK9bAf3B0lr0B066tbWJFDB2pTt1EPSB92BzfSzflfOITpDuCSCfRosELzJol2uQALveEsZiiSQq4inK24mIw6S3L8qY2vBBRBPm/wDUBQrLVQY3APo8GSoEB3vYb/ONYm5uGVYejwJGFH7ix2BhoJrUkchEpmJSA2XqWGY/n0gvLPSlqqxkpGZIBI8iCee0TRw4g0INH6fhhmXh5SnYEVuo+enONTgpQyod70GgdzTpDLOVxSNpl+7FqG/OBy0BdSWHT1hxGGzKyJJKQxJ9CRyf6QWZJSnR01LC+uo1+0b6jSfEQCohkuts6k1dqkpaxJr/AJheTMDZQeVRpWphozEgWFKAHSu/8m+QhQSSlCqkZlZd3ZmL8y4jO1BSUpvoCKxPDSM6tANSP5EUPL/MQ/SzApLJCkMMzXSC51IfWsMJmCWkpZq1BAcHVPP+4bRoK0qJYUALeZq3L7QliGJFQpufrW5uLw4V1Xm05FlE2A7kf4vWT8KygcwABLjXw1JLnt2iMv6PJucwcH9wFuY03jMRJU7uCAHfUgs1OhsecLy8YEqCgTlId+j+EPcuKtypWGZuISR4na9L0fTezRRWhLROBZIOW4aorW7RkPyeKIyhlUbnG4Ox2URiFPlT8RszE+V2rrG8bw1CyC5BPxMHd2s9tfMwgiYUqZ2YNU3fSn0h7C4krWgZWTmYs+jkh92D7xwsu7BEcBwkBaytByAjLmo/mQdtGreDrShUwaAM4csO5uaDlWGcWvJazMXr+PU05awGRORlcuVGjvRjqzUIs0W29oPFSs6gMwAF7OSenT1gmTJRKQ2l6HmSdW2aEsYsLJJqdLaVqGghxB7gaWtvqKRuceuzhjCzSxPJm+d69oKhJUSMwJvrrYE6f3yhTCEVW4SfptSoba9Y17//AFGDNbMaPU0LlvURpGE4zICkEVo7A96OxrcbxLFrYAi7MeZhPCZC5nbhgAQzA7nUn0844nFftpSwGmprd+8VkqTXMBFRXfq8SlgAPcvbUd9RCaprsCebN3EYuaos1B0Af6DaHMRxUxmPziX6l2HfNodvpFWkZywIpVybN+CGlSWKWUWINWoG+5EN4pYonALDK+Ii9udBcesZipgIfKlkm4F1ACjs+veKnOASVF9Kdi7fnpEpmIJQC+oFC3dmfTpWDxOGJ6nPif70oPzeDJVnSMgYj4Xuz6mzV+UC97RyXYaX/LQtOxeiXvYP5RX/AAH587KGqCAxJ6nRrU1heXiswZ6AgEsaO7GnT0jZUchYLKiBS5DOC279KN5ywjCXnBBdnALlJSTRQZhceoikqWWIlBKHCAAsua0CQGCR3cneB4MhGYv4bMRUpa4P0hdOJzpUSmt7XdmLXFYjMVQuz6/Kps8Rxc4DEFGYhACVJfyNOtTFd+oNmt9Nhrt2iPD5yleFChXRQLONK2cOX5ROep1MkJOUuohw5DkAG5uqusX1YknVyOjfPmAH8oaXPBJSzO6hS9g7ixLCFJqvd2+JrE0FBemotvAxilhJd08nB0NRSkPoYaVMUhsqQQAfE9nYMPQ+e0Ck4piUzGyqGXNsaVFKX+UBVNcBKtOtNTu2vlG14YqLMA7XN0kb7NXvFe1mGFTCkgE/DZ28+rawrMVKLBy2Z3ItQ23oTfeAylBIIuGo7GlAmuuvlAFy7E6l2B++nOGHAp0rxAgpIBoCkUAahcMDzELif4zY1ZiDYD7i0MKlugnVz4RdiQwHNyerCA4TDCYzKpmYgAgnKN7PWNZ0DKcej+Ce4r84yF5mIylipXkfqIyLAq5qj5W5dI6rBzDSpret/C9e8ajI4/yeoiWKqQ9aG/eBIHh7xuMinohSiykdvmIaQK9x9YyMjX1qIzFllBywdh2gGNUfcordAfnGRkbnoU3wlZypqbt226RTPUdYyMjN9pYTKGm4iUlIrSwLcqCMjIb7FbmKNK6wDiJZcpqeA/8AmYyMh4mF+I0UwoHH/jDWCNQNCLaXEZGRfi+IylOoA1G0APxq/wCEf+QjUZGeP/b/AMPxe8OPgSdcxrrZWvYeUBygIDBnqW1L3POMjI0BVD5QpjCwU38fpGRkEai04F/8Cjrm+n9wSYfi6j1jUZGZ7YqcwPNSDUZ7f8h+0KzT41DRhTS5jIyG+qZ7DapP5pBJKjlmckr+ojUZGp6V9q8fGr/gPoogelIkpRydzGRkHJVCSar5Zm5MKNAZ4ZQaldP+aMjI3fUTFKLxkZGRll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32780" name="Picture 12" descr="http://www.figuren-modellbau.de/geschichte/malta-victoria-lin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85794"/>
            <a:ext cx="4643470" cy="3214710"/>
          </a:xfrm>
          <a:prstGeom prst="rect">
            <a:avLst/>
          </a:prstGeom>
          <a:noFill/>
        </p:spPr>
      </p:pic>
      <p:pic>
        <p:nvPicPr>
          <p:cNvPr id="32782" name="Picture 14" descr="https://encrypted-tbn0.gstatic.com/images?q=tbn:ANd9GcSdh7J5b96HT1eVgCWt2CbPS1F0eeOPbqXTLnwC8qHuIsAx9DsWb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4071942"/>
            <a:ext cx="4000528" cy="250033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643174" y="5286388"/>
            <a:ext cx="2071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solidFill>
                  <a:schemeClr val="tx2">
                    <a:lumMod val="75000"/>
                  </a:schemeClr>
                </a:solidFill>
              </a:rPr>
              <a:t>BLUE GROTTO</a:t>
            </a:r>
            <a:endParaRPr lang="hr-HR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            KRAJ</a:t>
            </a:r>
            <a:endParaRPr lang="hr-HR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                      HVALA NA POZORNOSTI!!!</a:t>
            </a:r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SADRŽAJ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UVOD</a:t>
            </a:r>
          </a:p>
          <a:p>
            <a:r>
              <a:rPr lang="hr-HR" dirty="0" smtClean="0"/>
              <a:t>ZEMLJOPIS</a:t>
            </a:r>
          </a:p>
          <a:p>
            <a:r>
              <a:rPr lang="hr-HR" dirty="0" smtClean="0"/>
              <a:t>POVIJEST</a:t>
            </a:r>
          </a:p>
          <a:p>
            <a:r>
              <a:rPr lang="hr-HR" dirty="0" smtClean="0"/>
              <a:t>KLIMA I VEGETACIJA</a:t>
            </a:r>
          </a:p>
          <a:p>
            <a:r>
              <a:rPr lang="hr-HR" dirty="0" smtClean="0"/>
              <a:t>STANOVNIŠTVO</a:t>
            </a:r>
          </a:p>
          <a:p>
            <a:r>
              <a:rPr lang="hr-HR" dirty="0" smtClean="0"/>
              <a:t>GOSPODARSTVO</a:t>
            </a:r>
          </a:p>
          <a:p>
            <a:r>
              <a:rPr lang="hr-HR" dirty="0" smtClean="0"/>
              <a:t>VALLETTA</a:t>
            </a:r>
          </a:p>
          <a:p>
            <a:r>
              <a:rPr lang="hr-HR" dirty="0" smtClean="0"/>
              <a:t>MNAJDRA</a:t>
            </a:r>
          </a:p>
          <a:p>
            <a:r>
              <a:rPr lang="hr-HR" dirty="0" smtClean="0"/>
              <a:t>H.M. S MAORI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UVOD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smtClean="0"/>
              <a:t>Glavni grad: </a:t>
            </a:r>
            <a:r>
              <a:rPr lang="hr-HR" dirty="0" smtClean="0"/>
              <a:t>Valletta</a:t>
            </a:r>
          </a:p>
          <a:p>
            <a:r>
              <a:rPr lang="hr-HR" b="1" dirty="0" smtClean="0"/>
              <a:t>Površina: </a:t>
            </a:r>
            <a:r>
              <a:rPr lang="hr-HR" dirty="0" smtClean="0"/>
              <a:t>316 km²</a:t>
            </a:r>
          </a:p>
          <a:p>
            <a:r>
              <a:rPr lang="hr-HR" b="1" dirty="0" smtClean="0"/>
              <a:t>Stanovništvo: </a:t>
            </a:r>
            <a:r>
              <a:rPr lang="hr-HR" dirty="0" smtClean="0"/>
              <a:t>423.282 </a:t>
            </a:r>
          </a:p>
          <a:p>
            <a:r>
              <a:rPr lang="hr-HR" b="1" dirty="0" smtClean="0"/>
              <a:t>Himna: </a:t>
            </a:r>
            <a:r>
              <a:rPr lang="hr-HR" dirty="0" smtClean="0"/>
              <a:t>L-Innu Malti</a:t>
            </a:r>
          </a:p>
          <a:p>
            <a:r>
              <a:rPr lang="hr-HR" b="1" dirty="0" smtClean="0"/>
              <a:t>Službeni jezici: </a:t>
            </a:r>
            <a:r>
              <a:rPr lang="hr-HR" dirty="0" smtClean="0"/>
              <a:t>Engleski jezik, Malteški jezik</a:t>
            </a:r>
          </a:p>
          <a:p>
            <a:endParaRPr lang="hr-HR" dirty="0"/>
          </a:p>
        </p:txBody>
      </p:sp>
      <p:pic>
        <p:nvPicPr>
          <p:cNvPr id="18434" name="Picture 2" descr="http://travel.over.net/files/images/drzave/malta/zastav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4714884"/>
            <a:ext cx="3500462" cy="1974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ZEMLJOPIS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026" name="Picture 2" descr="http://www.destinationmalta.com/pictures/map_of_mal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285992"/>
            <a:ext cx="6643734" cy="4000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Otočna država</a:t>
            </a:r>
          </a:p>
          <a:p>
            <a:r>
              <a:rPr lang="hr-HR" dirty="0" smtClean="0"/>
              <a:t>Smještena u Sredozemnom moru</a:t>
            </a:r>
          </a:p>
          <a:p>
            <a:r>
              <a:rPr lang="hr-HR" dirty="0" smtClean="0"/>
              <a:t>Veliko prometno i vojno značenje</a:t>
            </a:r>
          </a:p>
          <a:p>
            <a:r>
              <a:rPr lang="hr-HR" dirty="0" smtClean="0"/>
              <a:t>Sastoji se od dva veća otoka, 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Malte </a:t>
            </a:r>
            <a:r>
              <a:rPr lang="hr-HR" dirty="0" smtClean="0"/>
              <a:t>i 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Goza</a:t>
            </a:r>
            <a:r>
              <a:rPr lang="hr-HR" dirty="0" smtClean="0"/>
              <a:t>, i majeg otoka 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Comina</a:t>
            </a:r>
          </a:p>
          <a:p>
            <a:r>
              <a:rPr lang="hr-HR" dirty="0" smtClean="0"/>
              <a:t>Otoci su građeni od vapnenca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 descr="data:image/jpeg;base64,/9j/4AAQSkZJRgABAQAAAQABAAD/2wCEAAkGBxQTEhUUExQVFRUXGBwbGBgYGBwWHBsaGxoXGBgZHxseHisgGBsmHBgYITEhJSkrLi4uGh8zODMsNygtLisBCgoKDg0OGxAQGywkICQsLCwsLCwsLCwsLCwsLCwsLCwsLCwsLCwsLCwsLCwsLCwsLCwsLCwsLCwsLCwsLCwsLP/AABEIALcBEwMBIgACEQEDEQH/xAAcAAABBQEBAQAAAAAAAAAAAAAEAAEDBQYCBwj/xABGEAABAgQDBgMEBggEBwADAAABAhEAAxIhBDFBBSJRYXGBE5GhBjKxwQdCUmLR8BQVI3KCkuHxU6LC0hYXM0NzsuIkY2T/xAAZAQADAQEBAAAAAAAAAAAAAAAAAQIDBAX/xAAlEQACAgEEAwEBAAMBAAAAAAAAAQIRIQMSMVEEE0EUYVKRoSL/2gAMAwEAAhEDEQA/APaWh44eE8WQdwo4qhVQwO3hPHDw0FAdkw0cwoAHeEYaFAAmhNChQxDUwmh4TwAM0Jod4Z4AFChQoAFCeGJhoKEdPHLwxjmKoVjmGeGMNDoVj1Qqo5hNDEPVDPDtCgAaGeHMcGGhCJhqoYxy0VQhyqOSYjmTkp95QHUgRVbQ9pcNKYKmhRNqUb50d2yz1htpciyy3eFGYX7b4cFqJx5hKf8AfCifbDsNr6N3Cjl4TxgbjwoUKABR00M8J4BjtChnhPCAdoZoTwzwAJoaHeFDENChQngAUKGeFVAA8KOaoZ4YHUKOHiOZOSn3lJHUgQ6FZPHJioxXtLhUZzkHkk1n/K8Ar9tMO7ATSTlu9OJfXhCtLlhdmkJhoyX/ABetQNMhmzJVUMnNt34xWYj20nEsgSh1B/3GF7I9htkb9oY2jBzdr41SkpK0IqNiGPaoDWBVbOnzCK5pJzvWscDY7tozl5MVwUtGb+GyxvtDh5bvNSTwTvH0sO8VE726kh6ULJ4EhPzMZXFYVKD4fitZ7sxzsWc5A2uYBnzUVvWQ9syrRhezhvhGf6Jy4Q3p1yaiZ7dTCWTJSBxKifwiGf7V4lQFPhpJLWKT0zPKKnDYWl5hSZnAMRfQNrl6iLiTs9fibqkAZgU+7yDhgd1+5jCXkT7NtPx75O5+LxQSmvEUk3PuptugNYO7nTSAsUqpNS8Qv7oMwEvklk5Em+eVoLxey/2qVFKpjFySLkAupyQ9yfWKLbGJRWLNY7pGTMaXa+uv4REZTm1bN5acIrCK6ZKTUCFhQdlFKwCwcC5Ac5x1hpeHUq+IUJn3nT0Fx73SA5U0kAqCQqoMlCQlxex7tE8lbJKpkuUClgkEAEaZ5lwRmeBvG7jg50g07OQb+OO61JPDKgt5woglbTktdKQeFi3ch4aM9sujT/x/P+nuLQoUKO85BQ8NCgAeGhQy1AAk2AuYAHJa+kVeM9o8LL96cjok1n/K8ebe0G2DiJy1OsJ+onQAWGdrlz3ilxygGIIpDAW9SItQyK8HpEz6QJAJaVNI47v42jj/AJhyf8Kb3KR6vGDVPlhJYZM54u/nrHScMFKDJs+ZJBbiBwhY+j2t8M2J+kT/APnDf+X/AOIlT9ISdZB7TAf9MYZWEIsxy9RnY/jA0+Wzhz+e8FJktSR6KPpBlf4S/wCZMP8A8fS/8Jf8yY83lzcu+Y5fDmIJRNL6Z2YA268fxgaoFk9CHt5J1lTu1J/1R3/xvI1lzR1CP98eeYidTRqVKZ+g4ZcBrHUiUpZNK6QMzl16QitrNvjvbxCbIRci1R/0pz8xFHN9tcUoWKEZ+6m/+YGM3i8KSaibtnf01hpUhTpZTct5j1cn0aNFEXBYTNs4iYT4k6YQ1w5AvxAsBHMvDVEEBRP7hUOOuYgebJUGO6QbH3gRHezsMoqGZSk3ABIuesRKP0qLLTDyBSUkiqo2UJSCUk5Co1XHCJ8VNDgMklJLOpSzwYsACWuWMD/qorL0qUzaWawa5AZhpFhMwClBLpWGyKiAzZFySQI5Wsm64oCXiiVe6HFg0p3FgLlSsuDQCnF576nfeZITY5XpzzbhF+JBqNSAQEk5pvbiAGs+kU8jBqaYZbWAzN8wWHG4ioxwJvIdg1qUAypquDqAGlvnBUrBrINUklrCpddjm9z184J2dhnlpJGbkgqUq99HbSDUYZL2oAH3RGMoo1izN49SUqSlXhkpSCqlIVYAsAwyOvyiKShM8hdKmC2O6zEcQPdL208o0k7CJVYqWGtbXMZ+scDDJCVHfcqJuXc3Y5Wdol0lgrL5KvA4GeKEzSFtd3AOjCwY8YusHg3YLSlRuHISLOo6DW2mkdSEptY5Zm54RY4eSi1jYcP6xjLgtYM17UIrQUIBSEXBQQAkuGYgg26GJU4UJlJUs+KtkupSbnJ7cGHdouZig9LBi5L9XGnL4QKMqaQd5nJPIa8nikhN/Sqk4iUlTFgXcnIPTkBqbny5QDj5PiSiQQBUyiLvrnwiwnSVLSoFJ97IgKBDqYA9jaK9eKVKVTLMwBTGhZC9fqk3Fsg+kXFZJbAp2xw53Zn8n9YUXZ9qJvFI5FKn9A0KNNshXE9GhQ0KOs4hQoUKAQogx6CqVMSMyhQGmYMTQFtmeESJqiQNws5a5DAeZEAHliFICFkguWbMcR3zMc46SgIANXqeX56RwqUVFCHUCdAFE2fR+UCYzWpSg51LcsjrGqeRsnmUVWUQQxL/AAHHTzizwIBBdRuWGXDp0ijlhyWmJIZw9mIZrDPvB2ylrQplETEqu7sQbPaz/wBIUuBxeSwmSBWN7i3q/wAfSAtvYNOQCiQzEDN3LdgDBGKn0kkIBLi9YsCOcGS1S5yAoBdjx4gcDHPbTTNqTTRkkkPZ4M2dLC1MpK6U5m/54xZbQw0uXcIzcOcnJ/AGOyuWEAgMSCGHEcexinqWStOuSLaOGuyUpZhm7gchplEJUJKSynr0Z3HG0NiJiiCpDJY65sNOl4AxmJWVB1BxmQ4frbnFaecBPsJxWKBDAk6XHPhHEjd+sByuB6wHMxYH1g/K8PKxYJ/6gHIs/wAI3MQ5e0ALVJ83+Aiy2LjqSzpvrVTkeYvFJOnUkArbt/8AMF4JIJvMltnkDrqCIifBUeTVrx6Al6q+SSCfT8YhO0klgJc5/wB3l1YjKAkbSDWnISi4cWIJytq3FhD/AKSAX8ZSgQXAqJOYYb7ENeOWjcWOxKigkAS6rEr8gABYa9IGVJVJQ5D1kCznnb+2sPg8CK3IKUpLgAXLFx1MFY2fTMYrmBOe9WLHpleHuSwg2t5YVs7FJpQkSlOX+qrPM3b4cYspdbulB6UG/ckAW6xSCebEKUku4dCtXcvSDkc4tsPPKt2tahlZKvjTlGM2axRYJlhgSwAe6s3L8TnAOMlkO6iE6BItzJIe7vaJMThakM0wl9AefFmz4wHszDmWkAuwJYKsbl/tPxzjLcabSxoCEpBJdhnp+XizYJALW42GloqZ2HrLmkmzAtqADeEtLgBJAS93Ie39W84ybsqiaZiQZiRTutbeAJ1NvLXjCQKSQm97EkcSTkL55xT4ObM8RSibfZNJYBmYFndtIlRVUkDiHyNvlFCo6YJxC0KK2J3XdSbKdmHE27xxtaUhRQSlaSHtRcgXJF3BzvBOKw5Uq3hk05qQrvdmyYRXKmqqUlRlCkVJuoBQLFTpOYDjhnyilIlxyDT00qISqYBoGVZ7/YhQaJCvu9yfxhRe8Wz+Fh/zCkDOXMH8v4xIn2+w+dE0dk/7o81GHVZSW4Eu4Pdh5QgAd0C4zsS2b6ese9+eB43skemo9vcKf8T+Uf7okHtxhftL/l/rHl37NXEEDQb3llHasNUXTW2ptn0NhC/PAPZI9QHtrhP8Qj+AxU+1HtJhpyEoBrS7qsQxAtz1OkYAyiPeNKdN4A8tba6RGF2aq3Bwo9AWHPWF+eI/awyVMlVKJCw3ukO/NrcI6xuKR9RU5nyIKtHGfOAFzWzZQ06drQ6Uk3pB7t6gljFeiNh7WEJnJSsFMxXN0eeloLw+IlqQAuaKkqYFQs2XCKtRKACWPAfLXziMTiWNSRwbO+Qy9Il+On9Gtdr4aHx0JClBcsipi7gZOBfI2PlBmwZ6AhQdLVEuFsG4W4RmVyjYnvZv7eURSFmz245MIzfhprk0XlNPg1ONWhRD0lKbkV5kkhn14xX4gJKKnCWJNiGAZiPheKWasBhxIz01dnvrHSwlvqEd+7Ql4dfRvyr+GmTLAlkAJJJYMm5Nyb9op8Wi4LgByD1fI2zirTOUCafdysSD5R0pKWFgbjT4iHHxWvon5F/A/GyEkkBQv5/CBVYZLDeD9H+UQqlBLukgPwIGnB7QyUhtc+Pze0UvHfZPuXQdJLKGR7N6Rc7LSKmtkfq8vwjMGQMwVd1fN4lkTSkgBZTxckeukTPxpNcjjrpM3eOCggTEqRWks7cWHaxg2YlRLlYBHlk2bR52vGLBKQsnWyqgwJ1Fj1y6RMNqzwP+stuAY+T+Uc/459o3/VHo2E5KiVftbDK7HplEeHw5msozMhZ2drguWvlGSG2p2aphNtUJVmOHaO5HtDNS1BTb7iQ76WhPw9QP0wNsqUtRDzAUClrBJL8N2+XKCcLg5ktSlJKbgC7JNn4JaMOPaaef8N+aAf7ROj2unjSWR+4Mx3d4yl4er0aLyoHosqUc61X0t+EDYGVStZpd1G6i7tZ+QsWjJYb22mBJC0Aq0IYBPVLX11jmX7clEwOjc4nNjnkQOLNyjF+Fq9Gi8vT7N2FKFwhLcAdfKIlYqlLmWwIBsxd+kZ1XtzLBDJXSzglnzOdKiwbItpAq/bhKveQANFEnm1qDq0ZvxNb/ABLXk6fZd4efKWFvKBd3IS/UksOOjxHhsXKUshKSCksWSoCwzf5xTyvbGShCUlKlMA5SC1urah8oAHtehLshbHWpiXtwYW56wfm1M4Ye+D+myRJlkguoOSPe14ZPAuDwPvoE8ZW4hL+6wIdgGf0jL4r2slBCghC3UGDFJ04OKczeO8X7TSFKQsuACQ7UkA52B6eXSD0ai5T/AND90H9LTHYIBav26zzY5Nb60KMdjvaYmYqhKyl7b6U26NaFGy0dSuCfbDskCAz1E8bkP5lolQhFrOr7rH1a0QYmWAlqfEGR493II7w2ETKF0y3UfqqK/mojvHvHihFahklT82DdbMfnA/irU/7M891rcm+bRNNWoC+4T9kK9d71jiWsKSwW57gg8R/SEMEEu4LlIGhBLcNGMTfpEu4WoG2eR6U/i8NNlrRq503z8D/WB5oWVA0uNQzkHyhiOZ89P/bFQ1CADZ34giI5c1FZLMeClEHpcWh/1qkFjKmdAP6hjHS9qSlFLomhhqEfAQwJV+JM9ywdmrF/w8oJRg1ENSt2+qTnrcd4fDGUr3SlyfdSGPQsT5ekG4hSyPdLcK0nTgWaEBSqlz02CCBwUFfE2eJSiYbrFCeILt2Ucj3guXiaGqQu9mqQB1z/AC0POmzDkFIQPssfJwW7NBYA0+TUOPJ2Dcxf0aIZMlQS1CgOKQwz4PE69oKSGSmeo8SyfV/RoJTtWapLmtraJBt0B8xAAAFzHVSFHrllmAQL34xNKqHvLL/Zp9LW9YeViKSSVgB8lOPQgd4kXJrLgpvwSkg+RhiBpgUWIdbu70nnYAlojUtUtqksA/ukPcvdJs+jxdTZ27TWHSGSButwGXo/xivXtCbUR4q2OaSSeGhUbcmiUMglzFE2RunUKtzFhHAl3P1/4bdHIFoWJmBvcdQ1MspD9mJiPBTJpBO4L/WllIPG8UIIM8AboPAimq2rMthEIWoqIFYDaoSAHPFTl4KVh5lIZMgA3sQR2ek+kA4lExQUZqlEZMlKW/PUQhljMlTAkI/aKQ5IApSAogb1j2fnEP6MprMTrd24PeAJHhsyVFB4KINshk7dH8okmIJG6mWQGcs75h3tVoLPpCAmmJUlIqQHOpUC2Wd388oSCPD3QAdBxJzLgG1vWI14cBNQEtJHKx9S4bjEYJUL+HxdCi75WtaAY8+Y2j8+XKw1eIvFrBpUXyKRW489YPUgEAqJVyYKt5P6PzjmZOCyGJsNEEX6ta0IYNJBVmJjjQ6eV+8S4iWUOQW4U7w7u/pHalSwXrD5+7T6v6xFLxYuEAG+swD/ANbkWhAdiQGuttQRb4iB5oU5CU1htCkEcDZ4klYfeIHiAm+Y73Vd+sSmStIIHi5vz53Tn/SAAfDyj9kvz9Du2+EdHDquCTYWYv8A0aCzKLMVG32yfnduRgeZhwLgnJ8g/om8AEScMCHc/wApPrCiIoSb1L7IJ+UKGBpRJSBdiNHDnzBMDHBy6nSwI4C/ffDeUQ/pBSXMskaqDP8ACCpOJlq1IPBctvVSfhBYhYkqAAearsG9fwjiXi0sf2KquaRf+LICJ8RikXBpy+s4SOziKz9KHGQro6W+IhDCZ2Nl6WfRiv1BaBVbYMsgBC1cwk5d1NDy1zCXClKc5JYtzBsINQmp6t0AXKkg+bKtDEAS8Y77rFR18Q9y1oIOJ0X4JAu5setx6X6wYrCy1CoKqA4Ut13ifjEUvDIWGCXfV0/AEwWgorMTtLDi5klbPdvIh/wiGVt2SoXkqCjm6yB13Uxb/q9JFKUnPNnH4RLL2NLHvDPJ2HyhgUc3aktjTLQo6ClRH81XyhsPt4qDeAKgQUl1Ughs0OArUZiLKfhQ5ZkgagFZDdmbneOcNswKAIKlDQhr8/ds/KE6DJXy9ozXKlJTMCiSQaQzl2CdOQGVotcPtJCrlx2FuwEVuK8YAgJI0BKubsAVNla94ZCFhzMJY/UsT0YpAAihFzPxyUp3lIY5lQY9G1MAI2qkmkLQi+Waf/YfCOAZWfhEAAZoTqeAjnEYrDh6ghLcLqL8sg34QuACJdYVaZLpNy4t2uWiFX/kZnZwk902NMQzRKSkKFP8JfzARaFhJ0lYZaiFDUhh2dMPAiWXOWpvdUHupVaieycolVhrb0or6kHyc28obEHDtZYB1/aHvd2gSdPlINMsV8BWw5kuCAc7gwrHRaYaUw3QqXwSCojLNgpoWN2alb1OOat5/I1RTztvNZCBKGm/U2T6MQeENJ2qVFTzEqqZwXZTXDgtCGSJw8h6CpCuaQSOGbWPd4MweAkp1CScgF3I87x1hMUoOwB1Zsn4EaQLi9qrW4AWk6FJ/wBPvQ7YFmUqRYJKh283Ks4iMuWVipLFt0ML5tZiX/GM0Z5ulagH+8U55m5zgyVipaUuybcJgqL8WAtzvCoLLtezkPYJJOhLDypIMMnBS2esA/dpHXTKKHAYcT5qUSpKTMO9ZZLDVywAYc4lKkJUQZqQRoghDHkQ7vE3/Si8lYRCQGKm4OC/PQRGpCEl1G2tQCB5s3rFWdphINS13dklSm4u6QDEkja6CLmYOrr7hRfXiIMhgnmT5KEuhacskrJDO/2t1oFl4tI32LO4uBxvvD1HOFOUmYDSQeSiR8vy8UGIw8yp/DqbmV+oMAjQHbNZASgKGVjUfJJBPaJ5M1dipRSOHhlNr/aPKKTBSUkhSkKQX0FT8xkQfOC583eIqn2FjSk9AwFvSGkBZKnJJfxkfzJ/2woqzj+KVk8aQPR7QoeQND4KEZT1r4hNXwZiO8dqxaQDQhX71kv3zEab9REX3z3Itr18o6l7PSA5qTfV4z3IrazEePMmlimangQo+oZIzjmbsNamUortk5/LRuTgQzqBSeLv8D+MBYkhACg7E5gAnqScu8G4W0z0jZRZlE8jkeoPzMOvDzLJRNI6kKb+cv6RbTpijcBjxZD+gvEakH7ZDXyTcDQPpBuCgE4ScWCptY4BKX+TxKmStIZKVPxJCH4ZGpUESp9Qasg8Fbhz4x1iASwqJGo3SPheHYUVydnrc+Iq5vSFN6ly/OJJU5SGSEpByYEKLZXJ+cWIwqLJAS/QdmADRFMQ4ZJTTcUpZ7c7Pnp6tBuQqZUY3ETbgVMbEFVXokFofDzZV0kMRmCsjhzZvy0EScOgO6QDk9ybdrnpAypy3sUljcH9mW0zBEVYhSNpByKglsnJfqKmeIESFKeoqUk3LLY9w5HwhYqQpfvIPRKy49SPQQRs+SQKUKTzCmcdKSxPWGA6MKwZBIbSY4HYsx84Dx+zJmbJc8UhSfNNx5GLObsysvUsdFqT3YWjg4RaXCCo670xQfoHcmCxUV36JPMsAUg5EAuPJSbdoCTgJjssSjxeyvQj4RdYWfNCjV3qqUPUH5Q2Ox6gsAKlOdFAsP8AL8TDsKKZeBSDvS+wL+rRLLwSFWCFJJ+8j+8XisYagKJdgLsFeV3AfUmB8Yqkkq8PJ7pWU/AgdH+MG4dFLP2VKF7hs2FXwgCXKRUKFEfvAj5ERY4ra6ke6ZTHPcd/QxB+v1E78uUofu0+pEKwoLThgkbypoHBDH0YQMoAmkCYBpWq5/hB/LR1gdpb5ZCaeHvDyCosJVMz6xT91ASk9t0F+8OxUUmJwaEk7yuwD35ZjvAyMMlZpExVsnS0az9WoGSyo8FTAT1pJECysOC4TMdWtIST5V/KFaY8lPhsMuUTSVAcrc4mTOFO84ILB1Jdu7gjtF6nDhhUpQPEqSir1LehhTvDf3ULUNfe9f6QsDyVKZw1VLI4EVN/Eklv5RBEvZwW5SwP3ZlvJQY9IsKU3PhqPAS0kp+Ic9Ij/RwTkpD6FMtPopcK0BWTdhqzBSkcCEn/ANbwPKwExDEFAP7yg/q3nFj+jzQtyJhbgJSLfvAmIp2CnXW6EA5kqUFZszWAPaCwO5c+YSxVKWR9hAWfi58oSJkxa90MBrQi3YqJeIZ0wjMpq47oHmTeIqZirg1PZgrhe4A9YALhK5YG8qWTqSwv0e0PFH4c/RKwOA/vCgDB9BK2Wz1KAv8AktxifDYCWHU4J9PKPIcR9JuIIWXlsAzoTdyk7wqUSGU2aWvkWaG2T9KM+WoeIpEyWZZcLTSQsqJArSHKUjUjXvHC5rs6lBnp2MlLUSEJSkaHN758oBRsqav30oA1cJIPZnEYRf0qzav2acNvFgDVa+RNd+tu0G/8zcTf/wDHkqA+yVJbu5eL9i+Gfrl9NJO2NMBNMmVrpQeQyV8dYadsiapIBlFJOZFKhz0fybtFXhvpcXS36GHHvHxSNHypJ9YjkfTMXIVhpRLtSmcSo2zA8MxL1X0X6v6WEvYhCm3rPmSkfEQp2ypmQ9ala/unTnD4X6XpCi02TMl83SsCztofThBy/pKwKgk+MEE5pUkgh+JAIHnFLUbZLhSAJGzAQ1RSdd0+kDzNhz0qqTMmcnQkA+bEDXONBL9o8NPBWhUpSU7pUCA2uZytBeG8N9wlJOtifNo2qVWYuSujOI9j8TMU65yU2sx9KaSL8XzvygfaPsfPlJBKpUwgZ0kqa5Ng1tO943EjZ1iRMW/E5f1iFezphXUFk5srIAdDGe93yXWODzn9XqKXpKTlw86S/qIGx2zJhSySAM96tSvNXu+UemKwiVllpQo5FdiQObxSYjCkKIA3dHS1usaKVkPB5snDqSEpTQeN7fgejaw2Hw6nssXOSVKPkL+hj0Y7KBRkkF8iDa2eWfOENjuAEsdGZPmwNorcSYJaSgneFX2Tu8uP4xzLAWWmUkfdJV6EFjHoX6gmJAqShv3QTnyeEjYrXJf93dPRgmDeh0zEf8PkncBIZxSqh/8APV8IMkbBmJ+upPITEn4/iY1knZUwlgzcV1etiPOI1bIxAO6xA0DNrkGcXELeFGXOyCvM1N91/gIHm7Fl5bpPAt8GjaSMIstXTrcJI83jqbhFAkskk2Di7fzfODeVtMF+qSLpTLPl/pQ/rHUzBzDulNuNRTlwjZS6EllhZPEpHxBhYlYSCZaQTzy4kggX0h7xUYWZsdAupAJdy7r9WzflEisGGcpUx0KCBzsDlzjW4bGrLASiSbs9gXs1yYslSEgutYqIfwwAoORxAvfpC3hR5xK9n61uJIUc8qLd1R3M2EpI/wCmG+6amObllO/Ixtp0mYHIRSDoXLjiAWd+Ah8QlJpPhy1Ej6zBRPFhl3Jh7iTz9ExALMokZe4R31ESGYnRDnU2V5NYRvkYcLaqRKzbeSC/c2h17KlJLGTLHQ027EHyg3AkedzpiiGEog6EzFfCOpQnZHLo9v5vlG/xGzUZCW3NJJfKxBL94AxOwMOpzTNlq4hJIfiwIeDeh7TK4vZ9SbIvxrp+Rivl4ZKRetPMb6fhGznezKv+2sqOjgC3Z272+YeJ9k1kn9kp+KVuOrAhoamh7TKTJSH971I+EKLNXs9PfKcf4SfUpJ9YUXuFRmsVjkkgUCuplEqVSHYDJbgfm8JeIpUmslBvUUqB1sQlzusUi/GKoqmypiiwU4LqZ6qrkHjfN4nw+NpmGYXUkJs5YAsaQ1yQCSb8AeceRlHo4YWjBCYnxEAqVUczvApYZghOZGROY4iDMGmaAAoJSLnfmCrnY5CwzblrEWwtsJQVKN1gJSmp6ApyCbPxdtSHLWgefMdZ8RaADUAS3vO+lwCbdXyh2KiyXh1KLqmIShvqlJVyABJBB/GAlbpBonkEG5KG5HdN268op/BQpTO3rf8ADnBx2SWG9chwNWHfLvpBJgkWrpZzKW4NzUWA4EcXgJSS9kpLB6SoDk/vesV5rSkUrLcAo8eGmUE4baC6Q5sCXqJWVE6XGeXl1hWARJQtbjwjYbzLty73ZvPjFhJmzpYeTiFy3crCTSXNjcakM5fQRmEY2YkllMSQXJ4OLXyvlBWCxdFTEGpgEpNvfBPMZkO+ozgyshhm12P7d4zDypkvxa6huKmOtUsuLgmqzBmLi7hrva4f6UsU0qvw5gSCJpCaSpTkpYuyTSzsnPSMLhNlTCkVLSgA5tUajk5LAnK14mxezJyQEiaSFF2CQL6qsrOwvnE+xJj2No9CwP0ioUpHjSyKlgeJLUFhIOpcBVjmA9vKNpgNt4ScQlGIlTFEAhNQdjyNwcw2Yj57xOz5jVKWd25BNSgHzKSSAHL98oSkLNDqG9SUuGcn3dI0WvIzejE+mZmEls9JD5fkxAJWgSQOLufSPn8bcnyyClS0qRYKC1OltM8r5Rodk/SZiJbCfTPS+Z3JgGt0gBXcdxFw119Ino9Hr9VJJKW6l/7R0nGgDK/DPnFLsz2kw+JFMmYFKpCilylTWzSoAtfnBqpeViH5G3e8dKUWjG2mHKxKSbgtysXPAuI4VignVwcnDnz5cbxApLHUjiPRuEMcfLIZQNrZN+fKFtQ7ZKp7+GtBB0LZxBipU4pFJvxSoA9j/aGROTpYcSHiRKi7pU/pBQrKXHpWggVTDu5FKs+Sn5+nkv0ease6QdAot8Q55xb4lRWd4EjiUhh6vAmNRS1yB5jyJd4oQGuTPSndWL2IbXhcb1tYr/0maFPMOY/7ZIc8C9g/aLVU9agEg1JcbpDXyuXtD4rZjfaAbQlxd7tn1/GGl2JvoFwm0EAELUAR9VRC9eRLeQgpKUrQafCVqGD8OBfyhk7GRNSy6Spt1SRSe5yJ52jNTcBMkqsVApNhZNuRA3vTnBQW0XEmeGtulJp4h+DGO5kskuspvzNzbibRRyp01JKkkqSTvBmYl7ZsA7sxgw4yYEpVMCSklsqfjZ3+EOidxPMXQXKEuOZPcXvDzscksSUktkRZuF9e0dDHSwN/MtYgXybMNBkzwpqAQH03BU172AYHnCZSopfFWS8uoucklx0yieVgpqj7qwciSrnxuWjvHIQLy5ExV+FXcAKDQ2I2j4KAVpmMpmL0Na6WqLHkYALlPs/MbdnSyOJJHXXi8KMwjbqmDVN0/wDqFC2y7Hvj0YbEYMtvocH6wSpQvlcBwMopcXsG5IAHS/HQkkHpF7JXO1EpSgxupQduqRx55xYVEo3gg+dtNUgd44NzO2kef4nZ6khNNRYlwAxaxSW1OfSK6ZiDYEANwDHvzj0mdJQrNKVckkH4W5ZQJ+p5ZIqlZXuARrpTbvABhpGKAd8zzOf5eLbGbWlmWhAKipIZ2YcSz3Zyc+ALDXQfqaUkkqlpUlRUpSaEu5Giqk0gZtleKqd7Oy1Hd3MzTU6gHLPcpcgEsD84VjoCGKktdagSMkglsrF2HHInKIVrSA6VOlXEDk5YlwdHIEc472fmoLAVB+FOeRvA+JwJllq5aiwJpqs+l0h/hDQi0k7HUpKZhulTsE0psOZNnfQGCcVsMCQZigqUsndlll7rs5Nud7DSKWTicQEII8Xw0E00g0gu5PB31gNeKKiSSSTmTc8YWR4Nrs7aCUVpXNdRG6sIcnIKLNSCyGBL5eZmL9ogXTIoS9IKiKlHIEvqXcknnlZvP5c8jWDMFtCg1M+dssw0Q4K7KU3waudPM9Sdw0m6jYFv9I0Gp10iMSkJSXmEBLG7EG7A6MxUwOrQJsjbaQF1gG9gxcClRDkZi2TAXOcOPagzVpExCKEPSkHw0jOlyXAbLuYhqXBVolxW0FSpgIUFlnqDEHNydHuQ3zjmXiStLhgklymlgTZIpuSczraBcbiMOSog5AUhJZObkAZJTdXPLrE2GlCagqcIloBcgkl7MG4MR5GKxRL5DsMJsoS8TKUxQo0qBfLMMR7t7i4ZXOPRdifShJMkDFAicFMaEEppLCvMkNqPJ8o8uGFmS2KVhlBgfdJBzBGZTrrpAviNm49bdc4vTk1wROKfJ9JbNxsuagLlLSpCslDKHnyKjl3IJH4GPD/Zv2pm4NaVS0pUg+9LVks6LsXB0fKzF2j2L2Z9oJWMlvJVSoB1yqhWnQ2zKXyVqCOkdUNVM556bRLNwTZJt+ewjtODSP65ekKeVgsyi5s13eIHUbXSXa4PrwjezHHRLPDbqlA8wTAa0KIYDWxYAj8YISCzqKRzJz7RJLL5LcjVi0PcJxApCSkhxd8yDaLJc77J0y3Wvnb8Y4KWNynzziQqlkAuejmE3YJNDSHH1S5NiAQIWIw0tdlBSjzuBCRiUpO64PMH8+kTrxxOTFr/ANrRLuylwVc3YyUuAm3RxES8BNSCyh0bP8YsDMc9ftaRIhDaPzd4oRnMVImEEGk5PZOnVMBo2ep7ITzYIFv4WjVYgEhwPMPAEoF3Um3ID1DPDsTQDL2fMLDeAGhL97xS432XKlVrWoghiTvFu5bvpGwXIXmEk/d5d4hUSxSoFN7h3z7sPOBSHRhF7CALVedjDRtaEf8A7f5XhRe4jaeUqnpSopWr6oUlyouTcEsLPnxeOSuYLvuj61rBuhJvqbwoUeUlhM9Rgn6ws5SM7s45hiD8oefjlAghShqwyI5gu4bvChRoZkkvaKCLjQuXLvfgGZmiET5XjCWpIClsUEpBDqLNYOE9YUKJksFLlBWIwKgkhNBSPq0As7mz2Dt6wJiETFEVSykCyA6FByQAGqYDTIdoUKJAmw6pshBoDapDI52AqpGZioRjVJKvHImFRamYgEu7sCCQB5Z8oUKBIGzianDrRSJTz3Zx+zRUVpSLAsBfhB6vZFAoYlVRSkuSGUQ5ZIF05m6gbQoUQ24ySLSTTZKj2flIlzFgrMoIJUxYkBxYHV8nPWKeSvDTArcKS6UgOzAvvWBuwZuWsNChp3bFXBGMPLmFZSFbqSXBDFtS4cHKwEQymQ4Ew71iwI3QQrPN3A0hQookucBjyglXvUpcXcGlgAAUhtLkfV5xUTsVvEFAD3s55i8KFCSpg+CVM9j0jQ+zlalK8JRlzU0hCxZipR1BdyxD6c4UKFPCscOaNhhfpFxmFZGISiesswISgtcPWmxPVPCNbsT22weMAAmLlTCWKFIJzGhSCG5vpDQo00pyoUtOLdGhxOzTmm+l1N0DARnsRtVSHS1PK1/KFCjs03adnHqKqoAG01LexHw8oKwQWrL8iHhRozJZLPCzCkXVbgzx3+nM7KAf7phQok0OF7zMTcvb8DDTJkxHFjqKW76woUDGiI7XSUuwOV2Let/SI0bRSS9rcX9GHxh4UMGTyceQXKAw1OnS7w36xM2yEnMhyWyueLQoUAilX7SIBIMsEgs5v8oaFCjTajHez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2532" name="AutoShape 4" descr="data:image/jpeg;base64,/9j/4AAQSkZJRgABAQAAAQABAAD/2wCEAAkGBxQTEhUUExQVFRUXGBwbGBgYGBwWHBsaGxoXGBgZHxseHisgGBsmHBgYITEhJSkrLi4uGh8zODMsNygtLisBCgoKDg0OGxAQGywkICQsLCwsLCwsLCwsLCwsLCwsLCwsLCwsLCwsLCwsLCwsLCwsLCwsLCwsLCwsLCwsLCwsLP/AABEIALcBEwMBIgACEQEDEQH/xAAcAAABBQEBAQAAAAAAAAAAAAAEAAEDBQYCBwj/xABGEAABAgQDBgMEBggEBwADAAABAhEAAxIhBDFBBSJRYXGBE5GhBjKxwQdCUmLR8BQVI3KCkuHxU6LC0hYXM0NzsuIkY2T/xAAZAQADAQEBAAAAAAAAAAAAAAAAAQIDBAX/xAAlEQACAgEEAwEBAAMBAAAAAAAAAQIRIQMSMVEEE0EUYVKRoSL/2gAMAwEAAhEDEQA/APaWh44eE8WQdwo4qhVQwO3hPHDw0FAdkw0cwoAHeEYaFAAmhNChQxDUwmh4TwAM0Jod4Z4AFChQoAFCeGJhoKEdPHLwxjmKoVjmGeGMNDoVj1Qqo5hNDEPVDPDtCgAaGeHMcGGhCJhqoYxy0VQhyqOSYjmTkp95QHUgRVbQ9pcNKYKmhRNqUb50d2yz1htpciyy3eFGYX7b4cFqJx5hKf8AfCifbDsNr6N3Cjl4TxgbjwoUKABR00M8J4BjtChnhPCAdoZoTwzwAJoaHeFDENChQngAUKGeFVAA8KOaoZ4YHUKOHiOZOSn3lJHUgQ6FZPHJioxXtLhUZzkHkk1n/K8Ar9tMO7ATSTlu9OJfXhCtLlhdmkJhoyX/ABetQNMhmzJVUMnNt34xWYj20nEsgSh1B/3GF7I9htkb9oY2jBzdr41SkpK0IqNiGPaoDWBVbOnzCK5pJzvWscDY7tozl5MVwUtGb+GyxvtDh5bvNSTwTvH0sO8VE726kh6ULJ4EhPzMZXFYVKD4fitZ7sxzsWc5A2uYBnzUVvWQ9syrRhezhvhGf6Jy4Q3p1yaiZ7dTCWTJSBxKifwiGf7V4lQFPhpJLWKT0zPKKnDYWl5hSZnAMRfQNrl6iLiTs9fibqkAZgU+7yDhgd1+5jCXkT7NtPx75O5+LxQSmvEUk3PuptugNYO7nTSAsUqpNS8Qv7oMwEvklk5Em+eVoLxey/2qVFKpjFySLkAupyQ9yfWKLbGJRWLNY7pGTMaXa+uv4REZTm1bN5acIrCK6ZKTUCFhQdlFKwCwcC5Ac5x1hpeHUq+IUJn3nT0Fx73SA5U0kAqCQqoMlCQlxex7tE8lbJKpkuUClgkEAEaZ5lwRmeBvG7jg50g07OQb+OO61JPDKgt5woglbTktdKQeFi3ch4aM9sujT/x/P+nuLQoUKO85BQ8NCgAeGhQy1AAk2AuYAHJa+kVeM9o8LL96cjok1n/K8ebe0G2DiJy1OsJ+onQAWGdrlz3ilxygGIIpDAW9SItQyK8HpEz6QJAJaVNI47v42jj/AJhyf8Kb3KR6vGDVPlhJYZM54u/nrHScMFKDJs+ZJBbiBwhY+j2t8M2J+kT/APnDf+X/AOIlT9ISdZB7TAf9MYZWEIsxy9RnY/jA0+Wzhz+e8FJktSR6KPpBlf4S/wCZMP8A8fS/8Jf8yY83lzcu+Y5fDmIJRNL6Z2YA268fxgaoFk9CHt5J1lTu1J/1R3/xvI1lzR1CP98eeYidTRqVKZ+g4ZcBrHUiUpZNK6QMzl16QitrNvjvbxCbIRci1R/0pz8xFHN9tcUoWKEZ+6m/+YGM3i8KSaibtnf01hpUhTpZTct5j1cn0aNFEXBYTNs4iYT4k6YQ1w5AvxAsBHMvDVEEBRP7hUOOuYgebJUGO6QbH3gRHezsMoqGZSk3ABIuesRKP0qLLTDyBSUkiqo2UJSCUk5Co1XHCJ8VNDgMklJLOpSzwYsACWuWMD/qorL0qUzaWawa5AZhpFhMwClBLpWGyKiAzZFySQI5Wsm64oCXiiVe6HFg0p3FgLlSsuDQCnF576nfeZITY5XpzzbhF+JBqNSAQEk5pvbiAGs+kU8jBqaYZbWAzN8wWHG4ioxwJvIdg1qUAypquDqAGlvnBUrBrINUklrCpddjm9z184J2dhnlpJGbkgqUq99HbSDUYZL2oAH3RGMoo1izN49SUqSlXhkpSCqlIVYAsAwyOvyiKShM8hdKmC2O6zEcQPdL208o0k7CJVYqWGtbXMZ+scDDJCVHfcqJuXc3Y5Wdol0lgrL5KvA4GeKEzSFtd3AOjCwY8YusHg3YLSlRuHISLOo6DW2mkdSEptY5Zm54RY4eSi1jYcP6xjLgtYM17UIrQUIBSEXBQQAkuGYgg26GJU4UJlJUs+KtkupSbnJ7cGHdouZig9LBi5L9XGnL4QKMqaQd5nJPIa8nikhN/Sqk4iUlTFgXcnIPTkBqbny5QDj5PiSiQQBUyiLvrnwiwnSVLSoFJ97IgKBDqYA9jaK9eKVKVTLMwBTGhZC9fqk3Fsg+kXFZJbAp2xw53Zn8n9YUXZ9qJvFI5FKn9A0KNNshXE9GhQ0KOs4hQoUKAQogx6CqVMSMyhQGmYMTQFtmeESJqiQNws5a5DAeZEAHliFICFkguWbMcR3zMc46SgIANXqeX56RwqUVFCHUCdAFE2fR+UCYzWpSg51LcsjrGqeRsnmUVWUQQxL/AAHHTzizwIBBdRuWGXDp0ijlhyWmJIZw9mIZrDPvB2ylrQplETEqu7sQbPaz/wBIUuBxeSwmSBWN7i3q/wAfSAtvYNOQCiQzEDN3LdgDBGKn0kkIBLi9YsCOcGS1S5yAoBdjx4gcDHPbTTNqTTRkkkPZ4M2dLC1MpK6U5m/54xZbQw0uXcIzcOcnJ/AGOyuWEAgMSCGHEcexinqWStOuSLaOGuyUpZhm7gchplEJUJKSynr0Z3HG0NiJiiCpDJY65sNOl4AxmJWVB1BxmQ4frbnFaecBPsJxWKBDAk6XHPhHEjd+sByuB6wHMxYH1g/K8PKxYJ/6gHIs/wAI3MQ5e0ALVJ83+Aiy2LjqSzpvrVTkeYvFJOnUkArbt/8AMF4JIJvMltnkDrqCIifBUeTVrx6Al6q+SSCfT8YhO0klgJc5/wB3l1YjKAkbSDWnISi4cWIJytq3FhD/AKSAX8ZSgQXAqJOYYb7ENeOWjcWOxKigkAS6rEr8gABYa9IGVJVJQ5D1kCznnb+2sPg8CK3IKUpLgAXLFx1MFY2fTMYrmBOe9WLHpleHuSwg2t5YVs7FJpQkSlOX+qrPM3b4cYspdbulB6UG/ckAW6xSCebEKUku4dCtXcvSDkc4tsPPKt2tahlZKvjTlGM2axRYJlhgSwAe6s3L8TnAOMlkO6iE6BItzJIe7vaJMThakM0wl9AefFmz4wHszDmWkAuwJYKsbl/tPxzjLcabSxoCEpBJdhnp+XizYJALW42GloqZ2HrLmkmzAtqADeEtLgBJAS93Ie39W84ybsqiaZiQZiRTutbeAJ1NvLXjCQKSQm97EkcSTkL55xT4ObM8RSibfZNJYBmYFndtIlRVUkDiHyNvlFCo6YJxC0KK2J3XdSbKdmHE27xxtaUhRQSlaSHtRcgXJF3BzvBOKw5Uq3hk05qQrvdmyYRXKmqqUlRlCkVJuoBQLFTpOYDjhnyilIlxyDT00qISqYBoGVZ7/YhQaJCvu9yfxhRe8Wz+Fh/zCkDOXMH8v4xIn2+w+dE0dk/7o81GHVZSW4Eu4Pdh5QgAd0C4zsS2b6ese9+eB43skemo9vcKf8T+Uf7okHtxhftL/l/rHl37NXEEDQb3llHasNUXTW2ptn0NhC/PAPZI9QHtrhP8Qj+AxU+1HtJhpyEoBrS7qsQxAtz1OkYAyiPeNKdN4A8tba6RGF2aq3Bwo9AWHPWF+eI/awyVMlVKJCw3ukO/NrcI6xuKR9RU5nyIKtHGfOAFzWzZQ06drQ6Uk3pB7t6gljFeiNh7WEJnJSsFMxXN0eeloLw+IlqQAuaKkqYFQs2XCKtRKACWPAfLXziMTiWNSRwbO+Qy9Il+On9Gtdr4aHx0JClBcsipi7gZOBfI2PlBmwZ6AhQdLVEuFsG4W4RmVyjYnvZv7eURSFmz245MIzfhprk0XlNPg1ONWhRD0lKbkV5kkhn14xX4gJKKnCWJNiGAZiPheKWasBhxIz01dnvrHSwlvqEd+7Ql4dfRvyr+GmTLAlkAJJJYMm5Nyb9op8Wi4LgByD1fI2zirTOUCafdysSD5R0pKWFgbjT4iHHxWvon5F/A/GyEkkBQv5/CBVYZLDeD9H+UQqlBLukgPwIGnB7QyUhtc+Pze0UvHfZPuXQdJLKGR7N6Rc7LSKmtkfq8vwjMGQMwVd1fN4lkTSkgBZTxckeukTPxpNcjjrpM3eOCggTEqRWks7cWHaxg2YlRLlYBHlk2bR52vGLBKQsnWyqgwJ1Fj1y6RMNqzwP+stuAY+T+Uc/459o3/VHo2E5KiVftbDK7HplEeHw5msozMhZ2drguWvlGSG2p2aphNtUJVmOHaO5HtDNS1BTb7iQ76WhPw9QP0wNsqUtRDzAUClrBJL8N2+XKCcLg5ktSlJKbgC7JNn4JaMOPaaef8N+aAf7ROj2unjSWR+4Mx3d4yl4er0aLyoHosqUc61X0t+EDYGVStZpd1G6i7tZ+QsWjJYb22mBJC0Aq0IYBPVLX11jmX7clEwOjc4nNjnkQOLNyjF+Fq9Gi8vT7N2FKFwhLcAdfKIlYqlLmWwIBsxd+kZ1XtzLBDJXSzglnzOdKiwbItpAq/bhKveQANFEnm1qDq0ZvxNb/ABLXk6fZd4efKWFvKBd3IS/UksOOjxHhsXKUshKSCksWSoCwzf5xTyvbGShCUlKlMA5SC1urah8oAHtehLshbHWpiXtwYW56wfm1M4Ye+D+myRJlkguoOSPe14ZPAuDwPvoE8ZW4hL+6wIdgGf0jL4r2slBCghC3UGDFJ04OKczeO8X7TSFKQsuACQ7UkA52B6eXSD0ai5T/AND90H9LTHYIBav26zzY5Nb60KMdjvaYmYqhKyl7b6U26NaFGy0dSuCfbDskCAz1E8bkP5lolQhFrOr7rH1a0QYmWAlqfEGR493II7w2ETKF0y3UfqqK/mojvHvHihFahklT82DdbMfnA/irU/7M891rcm+bRNNWoC+4T9kK9d71jiWsKSwW57gg8R/SEMEEu4LlIGhBLcNGMTfpEu4WoG2eR6U/i8NNlrRq503z8D/WB5oWVA0uNQzkHyhiOZ89P/bFQ1CADZ34giI5c1FZLMeClEHpcWh/1qkFjKmdAP6hjHS9qSlFLomhhqEfAQwJV+JM9ywdmrF/w8oJRg1ENSt2+qTnrcd4fDGUr3SlyfdSGPQsT5ekG4hSyPdLcK0nTgWaEBSqlz02CCBwUFfE2eJSiYbrFCeILt2Ucj3guXiaGqQu9mqQB1z/AC0POmzDkFIQPssfJwW7NBYA0+TUOPJ2Dcxf0aIZMlQS1CgOKQwz4PE69oKSGSmeo8SyfV/RoJTtWapLmtraJBt0B8xAAAFzHVSFHrllmAQL34xNKqHvLL/Zp9LW9YeViKSSVgB8lOPQgd4kXJrLgpvwSkg+RhiBpgUWIdbu70nnYAlojUtUtqksA/ukPcvdJs+jxdTZ27TWHSGSButwGXo/xivXtCbUR4q2OaSSeGhUbcmiUMglzFE2RunUKtzFhHAl3P1/4bdHIFoWJmBvcdQ1MspD9mJiPBTJpBO4L/WllIPG8UIIM8AboPAimq2rMthEIWoqIFYDaoSAHPFTl4KVh5lIZMgA3sQR2ek+kA4lExQUZqlEZMlKW/PUQhljMlTAkI/aKQ5IApSAogb1j2fnEP6MprMTrd24PeAJHhsyVFB4KINshk7dH8okmIJG6mWQGcs75h3tVoLPpCAmmJUlIqQHOpUC2Wd388oSCPD3QAdBxJzLgG1vWI14cBNQEtJHKx9S4bjEYJUL+HxdCi75WtaAY8+Y2j8+XKw1eIvFrBpUXyKRW489YPUgEAqJVyYKt5P6PzjmZOCyGJsNEEX6ta0IYNJBVmJjjQ6eV+8S4iWUOQW4U7w7u/pHalSwXrD5+7T6v6xFLxYuEAG+swD/ANbkWhAdiQGuttQRb4iB5oU5CU1htCkEcDZ4klYfeIHiAm+Y73Vd+sSmStIIHi5vz53Tn/SAAfDyj9kvz9Du2+EdHDquCTYWYv8A0aCzKLMVG32yfnduRgeZhwLgnJ8g/om8AEScMCHc/wApPrCiIoSb1L7IJ+UKGBpRJSBdiNHDnzBMDHBy6nSwI4C/ffDeUQ/pBSXMskaqDP8ACCpOJlq1IPBctvVSfhBYhYkqAAearsG9fwjiXi0sf2KquaRf+LICJ8RikXBpy+s4SOziKz9KHGQro6W+IhDCZ2Nl6WfRiv1BaBVbYMsgBC1cwk5d1NDy1zCXClKc5JYtzBsINQmp6t0AXKkg+bKtDEAS8Y77rFR18Q9y1oIOJ0X4JAu5setx6X6wYrCy1CoKqA4Ut13ifjEUvDIWGCXfV0/AEwWgorMTtLDi5klbPdvIh/wiGVt2SoXkqCjm6yB13Uxb/q9JFKUnPNnH4RLL2NLHvDPJ2HyhgUc3aktjTLQo6ClRH81XyhsPt4qDeAKgQUl1Ughs0OArUZiLKfhQ5ZkgagFZDdmbneOcNswKAIKlDQhr8/ds/KE6DJXy9ozXKlJTMCiSQaQzl2CdOQGVotcPtJCrlx2FuwEVuK8YAgJI0BKubsAVNla94ZCFhzMJY/UsT0YpAAihFzPxyUp3lIY5lQY9G1MAI2qkmkLQi+Waf/YfCOAZWfhEAAZoTqeAjnEYrDh6ghLcLqL8sg34QuACJdYVaZLpNy4t2uWiFX/kZnZwk902NMQzRKSkKFP8JfzARaFhJ0lYZaiFDUhh2dMPAiWXOWpvdUHupVaieycolVhrb0or6kHyc28obEHDtZYB1/aHvd2gSdPlINMsV8BWw5kuCAc7gwrHRaYaUw3QqXwSCojLNgpoWN2alb1OOat5/I1RTztvNZCBKGm/U2T6MQeENJ2qVFTzEqqZwXZTXDgtCGSJw8h6CpCuaQSOGbWPd4MweAkp1CScgF3I87x1hMUoOwB1Zsn4EaQLi9qrW4AWk6FJ/wBPvQ7YFmUqRYJKh283Ks4iMuWVipLFt0ML5tZiX/GM0Z5ulagH+8U55m5zgyVipaUuybcJgqL8WAtzvCoLLtezkPYJJOhLDypIMMnBS2esA/dpHXTKKHAYcT5qUSpKTMO9ZZLDVywAYc4lKkJUQZqQRoghDHkQ7vE3/Si8lYRCQGKm4OC/PQRGpCEl1G2tQCB5s3rFWdphINS13dklSm4u6QDEkja6CLmYOrr7hRfXiIMhgnmT5KEuhacskrJDO/2t1oFl4tI32LO4uBxvvD1HOFOUmYDSQeSiR8vy8UGIw8yp/DqbmV+oMAjQHbNZASgKGVjUfJJBPaJ5M1dipRSOHhlNr/aPKKTBSUkhSkKQX0FT8xkQfOC583eIqn2FjSk9AwFvSGkBZKnJJfxkfzJ/2woqzj+KVk8aQPR7QoeQND4KEZT1r4hNXwZiO8dqxaQDQhX71kv3zEab9REX3z3Itr18o6l7PSA5qTfV4z3IrazEePMmlimangQo+oZIzjmbsNamUortk5/LRuTgQzqBSeLv8D+MBYkhACg7E5gAnqScu8G4W0z0jZRZlE8jkeoPzMOvDzLJRNI6kKb+cv6RbTpijcBjxZD+gvEakH7ZDXyTcDQPpBuCgE4ScWCptY4BKX+TxKmStIZKVPxJCH4ZGpUESp9Qasg8Fbhz4x1iASwqJGo3SPheHYUVydnrc+Iq5vSFN6ly/OJJU5SGSEpByYEKLZXJ+cWIwqLJAS/QdmADRFMQ4ZJTTcUpZ7c7Pnp6tBuQqZUY3ETbgVMbEFVXokFofDzZV0kMRmCsjhzZvy0EScOgO6QDk9ybdrnpAypy3sUljcH9mW0zBEVYhSNpByKglsnJfqKmeIESFKeoqUk3LLY9w5HwhYqQpfvIPRKy49SPQQRs+SQKUKTzCmcdKSxPWGA6MKwZBIbSY4HYsx84Dx+zJmbJc8UhSfNNx5GLObsysvUsdFqT3YWjg4RaXCCo670xQfoHcmCxUV36JPMsAUg5EAuPJSbdoCTgJjssSjxeyvQj4RdYWfNCjV3qqUPUH5Q2Ox6gsAKlOdFAsP8AL8TDsKKZeBSDvS+wL+rRLLwSFWCFJJ+8j+8XisYagKJdgLsFeV3AfUmB8Yqkkq8PJ7pWU/AgdH+MG4dFLP2VKF7hs2FXwgCXKRUKFEfvAj5ERY4ra6ke6ZTHPcd/QxB+v1E78uUofu0+pEKwoLThgkbypoHBDH0YQMoAmkCYBpWq5/hB/LR1gdpb5ZCaeHvDyCosJVMz6xT91ASk9t0F+8OxUUmJwaEk7yuwD35ZjvAyMMlZpExVsnS0az9WoGSyo8FTAT1pJECysOC4TMdWtIST5V/KFaY8lPhsMuUTSVAcrc4mTOFO84ILB1Jdu7gjtF6nDhhUpQPEqSir1LehhTvDf3ULUNfe9f6QsDyVKZw1VLI4EVN/Eklv5RBEvZwW5SwP3ZlvJQY9IsKU3PhqPAS0kp+Ic9Ij/RwTkpD6FMtPopcK0BWTdhqzBSkcCEn/ANbwPKwExDEFAP7yg/q3nFj+jzQtyJhbgJSLfvAmIp2CnXW6EA5kqUFZszWAPaCwO5c+YSxVKWR9hAWfi58oSJkxa90MBrQi3YqJeIZ0wjMpq47oHmTeIqZirg1PZgrhe4A9YALhK5YG8qWTqSwv0e0PFH4c/RKwOA/vCgDB9BK2Wz1KAv8AktxifDYCWHU4J9PKPIcR9JuIIWXlsAzoTdyk7wqUSGU2aWvkWaG2T9KM+WoeIpEyWZZcLTSQsqJArSHKUjUjXvHC5rs6lBnp2MlLUSEJSkaHN758oBRsqav30oA1cJIPZnEYRf0qzav2acNvFgDVa+RNd+tu0G/8zcTf/wDHkqA+yVJbu5eL9i+Gfrl9NJO2NMBNMmVrpQeQyV8dYadsiapIBlFJOZFKhz0fybtFXhvpcXS36GHHvHxSNHypJ9YjkfTMXIVhpRLtSmcSo2zA8MxL1X0X6v6WEvYhCm3rPmSkfEQp2ypmQ9ala/unTnD4X6XpCi02TMl83SsCztofThBy/pKwKgk+MEE5pUkgh+JAIHnFLUbZLhSAJGzAQ1RSdd0+kDzNhz0qqTMmcnQkA+bEDXONBL9o8NPBWhUpSU7pUCA2uZytBeG8N9wlJOtifNo2qVWYuSujOI9j8TMU65yU2sx9KaSL8XzvygfaPsfPlJBKpUwgZ0kqa5Ng1tO943EjZ1iRMW/E5f1iFezphXUFk5srIAdDGe93yXWODzn9XqKXpKTlw86S/qIGx2zJhSySAM96tSvNXu+UemKwiVllpQo5FdiQObxSYjCkKIA3dHS1usaKVkPB5snDqSEpTQeN7fgejaw2Hw6nssXOSVKPkL+hj0Y7KBRkkF8iDa2eWfOENjuAEsdGZPmwNorcSYJaSgneFX2Tu8uP4xzLAWWmUkfdJV6EFjHoX6gmJAqShv3QTnyeEjYrXJf93dPRgmDeh0zEf8PkncBIZxSqh/8APV8IMkbBmJ+upPITEn4/iY1knZUwlgzcV1etiPOI1bIxAO6xA0DNrkGcXELeFGXOyCvM1N91/gIHm7Fl5bpPAt8GjaSMIstXTrcJI83jqbhFAkskk2Di7fzfODeVtMF+qSLpTLPl/pQ/rHUzBzDulNuNRTlwjZS6EllhZPEpHxBhYlYSCZaQTzy4kggX0h7xUYWZsdAupAJdy7r9WzflEisGGcpUx0KCBzsDlzjW4bGrLASiSbs9gXs1yYslSEgutYqIfwwAoORxAvfpC3hR5xK9n61uJIUc8qLd1R3M2EpI/wCmG+6amObllO/Ixtp0mYHIRSDoXLjiAWd+Ah8QlJpPhy1Ej6zBRPFhl3Jh7iTz9ExALMokZe4R31ESGYnRDnU2V5NYRvkYcLaqRKzbeSC/c2h17KlJLGTLHQ027EHyg3AkedzpiiGEog6EzFfCOpQnZHLo9v5vlG/xGzUZCW3NJJfKxBL94AxOwMOpzTNlq4hJIfiwIeDeh7TK4vZ9SbIvxrp+Rivl4ZKRetPMb6fhGznezKv+2sqOjgC3Z272+YeJ9k1kn9kp+KVuOrAhoamh7TKTJSH971I+EKLNXs9PfKcf4SfUpJ9YUXuFRmsVjkkgUCuplEqVSHYDJbgfm8JeIpUmslBvUUqB1sQlzusUi/GKoqmypiiwU4LqZ6qrkHjfN4nw+NpmGYXUkJs5YAsaQ1yQCSb8AeceRlHo4YWjBCYnxEAqVUczvApYZghOZGROY4iDMGmaAAoJSLnfmCrnY5CwzblrEWwtsJQVKN1gJSmp6ApyCbPxdtSHLWgefMdZ8RaADUAS3vO+lwCbdXyh2KiyXh1KLqmIShvqlJVyABJBB/GAlbpBonkEG5KG5HdN268op/BQpTO3rf8ADnBx2SWG9chwNWHfLvpBJgkWrpZzKW4NzUWA4EcXgJSS9kpLB6SoDk/vesV5rSkUrLcAo8eGmUE4baC6Q5sCXqJWVE6XGeXl1hWARJQtbjwjYbzLty73ZvPjFhJmzpYeTiFy3crCTSXNjcakM5fQRmEY2YkllMSQXJ4OLXyvlBWCxdFTEGpgEpNvfBPMZkO+ozgyshhm12P7d4zDypkvxa6huKmOtUsuLgmqzBmLi7hrva4f6UsU0qvw5gSCJpCaSpTkpYuyTSzsnPSMLhNlTCkVLSgA5tUajk5LAnK14mxezJyQEiaSFF2CQL6qsrOwvnE+xJj2No9CwP0ioUpHjSyKlgeJLUFhIOpcBVjmA9vKNpgNt4ScQlGIlTFEAhNQdjyNwcw2Yj57xOz5jVKWd25BNSgHzKSSAHL98oSkLNDqG9SUuGcn3dI0WvIzejE+mZmEls9JD5fkxAJWgSQOLufSPn8bcnyyClS0qRYKC1OltM8r5Rodk/SZiJbCfTPS+Z3JgGt0gBXcdxFw119Ino9Hr9VJJKW6l/7R0nGgDK/DPnFLsz2kw+JFMmYFKpCilylTWzSoAtfnBqpeViH5G3e8dKUWjG2mHKxKSbgtysXPAuI4VignVwcnDnz5cbxApLHUjiPRuEMcfLIZQNrZN+fKFtQ7ZKp7+GtBB0LZxBipU4pFJvxSoA9j/aGROTpYcSHiRKi7pU/pBQrKXHpWggVTDu5FKs+Sn5+nkv0ease6QdAot8Q55xb4lRWd4EjiUhh6vAmNRS1yB5jyJd4oQGuTPSndWL2IbXhcb1tYr/0maFPMOY/7ZIc8C9g/aLVU9agEg1JcbpDXyuXtD4rZjfaAbQlxd7tn1/GGl2JvoFwm0EAELUAR9VRC9eRLeQgpKUrQafCVqGD8OBfyhk7GRNSy6Spt1SRSe5yJ52jNTcBMkqsVApNhZNuRA3vTnBQW0XEmeGtulJp4h+DGO5kskuspvzNzbibRRyp01JKkkqSTvBmYl7ZsA7sxgw4yYEpVMCSklsqfjZ3+EOidxPMXQXKEuOZPcXvDzscksSUktkRZuF9e0dDHSwN/MtYgXybMNBkzwpqAQH03BU172AYHnCZSopfFWS8uoucklx0yieVgpqj7qwciSrnxuWjvHIQLy5ExV+FXcAKDQ2I2j4KAVpmMpmL0Na6WqLHkYALlPs/MbdnSyOJJHXXi8KMwjbqmDVN0/wDqFC2y7Hvj0YbEYMtvocH6wSpQvlcBwMopcXsG5IAHS/HQkkHpF7JXO1EpSgxupQduqRx55xYVEo3gg+dtNUgd44NzO2kef4nZ6khNNRYlwAxaxSW1OfSK6ZiDYEANwDHvzj0mdJQrNKVckkH4W5ZQJ+p5ZIqlZXuARrpTbvABhpGKAd8zzOf5eLbGbWlmWhAKipIZ2YcSz3Zyc+ALDXQfqaUkkqlpUlRUpSaEu5Giqk0gZtleKqd7Oy1Hd3MzTU6gHLPcpcgEsD84VjoCGKktdagSMkglsrF2HHInKIVrSA6VOlXEDk5YlwdHIEc472fmoLAVB+FOeRvA+JwJllq5aiwJpqs+l0h/hDQi0k7HUpKZhulTsE0psOZNnfQGCcVsMCQZigqUsndlll7rs5Nud7DSKWTicQEII8Xw0E00g0gu5PB31gNeKKiSSSTmTc8YWR4Nrs7aCUVpXNdRG6sIcnIKLNSCyGBL5eZmL9ogXTIoS9IKiKlHIEvqXcknnlZvP5c8jWDMFtCg1M+dssw0Q4K7KU3waudPM9Sdw0m6jYFv9I0Gp10iMSkJSXmEBLG7EG7A6MxUwOrQJsjbaQF1gG9gxcClRDkZi2TAXOcOPagzVpExCKEPSkHw0jOlyXAbLuYhqXBVolxW0FSpgIUFlnqDEHNydHuQ3zjmXiStLhgklymlgTZIpuSczraBcbiMOSog5AUhJZObkAZJTdXPLrE2GlCagqcIloBcgkl7MG4MR5GKxRL5DsMJsoS8TKUxQo0qBfLMMR7t7i4ZXOPRdifShJMkDFAicFMaEEppLCvMkNqPJ8o8uGFmS2KVhlBgfdJBzBGZTrrpAviNm49bdc4vTk1wROKfJ9JbNxsuagLlLSpCslDKHnyKjl3IJH4GPD/Zv2pm4NaVS0pUg+9LVks6LsXB0fKzF2j2L2Z9oJWMlvJVSoB1yqhWnQ2zKXyVqCOkdUNVM556bRLNwTZJt+ewjtODSP65ekKeVgsyi5s13eIHUbXSXa4PrwjezHHRLPDbqlA8wTAa0KIYDWxYAj8YISCzqKRzJz7RJLL5LcjVi0PcJxApCSkhxd8yDaLJc77J0y3Wvnb8Y4KWNynzziQqlkAuejmE3YJNDSHH1S5NiAQIWIw0tdlBSjzuBCRiUpO64PMH8+kTrxxOTFr/ANrRLuylwVc3YyUuAm3RxES8BNSCyh0bP8YsDMc9ftaRIhDaPzd4oRnMVImEEGk5PZOnVMBo2ep7ITzYIFv4WjVYgEhwPMPAEoF3Um3ID1DPDsTQDL2fMLDeAGhL97xS432XKlVrWoghiTvFu5bvpGwXIXmEk/d5d4hUSxSoFN7h3z7sPOBSHRhF7CALVedjDRtaEf8A7f5XhRe4jaeUqnpSopWr6oUlyouTcEsLPnxeOSuYLvuj61rBuhJvqbwoUeUlhM9Rgn6ws5SM7s45hiD8oefjlAghShqwyI5gu4bvChRoZkkvaKCLjQuXLvfgGZmiET5XjCWpIClsUEpBDqLNYOE9YUKJksFLlBWIwKgkhNBSPq0As7mz2Dt6wJiETFEVSykCyA6FByQAGqYDTIdoUKJAmw6pshBoDapDI52AqpGZioRjVJKvHImFRamYgEu7sCCQB5Z8oUKBIGzianDrRSJTz3Zx+zRUVpSLAsBfhB6vZFAoYlVRSkuSGUQ5ZIF05m6gbQoUQ24ySLSTTZKj2flIlzFgrMoIJUxYkBxYHV8nPWKeSvDTArcKS6UgOzAvvWBuwZuWsNChp3bFXBGMPLmFZSFbqSXBDFtS4cHKwEQymQ4Ew71iwI3QQrPN3A0hQookucBjyglXvUpcXcGlgAAUhtLkfV5xUTsVvEFAD3s55i8KFCSpg+CVM9j0jQ+zlalK8JRlzU0hCxZipR1BdyxD6c4UKFPCscOaNhhfpFxmFZGISiesswISgtcPWmxPVPCNbsT22weMAAmLlTCWKFIJzGhSCG5vpDQo00pyoUtOLdGhxOzTmm+l1N0DARnsRtVSHS1PK1/KFCjs03adnHqKqoAG01LexHw8oKwQWrL8iHhRozJZLPCzCkXVbgzx3+nM7KAf7phQok0OF7zMTcvb8DDTJkxHFjqKW76woUDGiI7XSUuwOV2Let/SI0bRSS9rcX9GHxh4UMGTyceQXKAw1OnS7w36xM2yEnMhyWyueLQoUAilX7SIBIMsEgs5v8oaFCjTajHez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2534" name="AutoShape 6" descr="data:image/jpeg;base64,/9j/4AAQSkZJRgABAQAAAQABAAD/2wCEAAkGBxQTEhUUExQVFRUXGBwbGBgYGBwWHBsaGxoXGBgZHxseHisgGBsmHBgYITEhJSkrLi4uGh8zODMsNygtLisBCgoKDg0OGxAQGywkICQsLCwsLCwsLCwsLCwsLCwsLCwsLCwsLCwsLCwsLCwsLCwsLCwsLCwsLCwsLCwsLCwsLP/AABEIALcBEwMBIgACEQEDEQH/xAAcAAABBQEBAQAAAAAAAAAAAAAEAAEDBQYCBwj/xABGEAABAgQDBgMEBggEBwADAAABAhEAAxIhBDFBBSJRYXGBE5GhBjKxwQdCUmLR8BQVI3KCkuHxU6LC0hYXM0NzsuIkY2T/xAAZAQADAQEBAAAAAAAAAAAAAAAAAQIDBAX/xAAlEQACAgEEAwEBAAMBAAAAAAAAAQIRIQMSMVEEE0EUYVKRoSL/2gAMAwEAAhEDEQA/APaWh44eE8WQdwo4qhVQwO3hPHDw0FAdkw0cwoAHeEYaFAAmhNChQxDUwmh4TwAM0Jod4Z4AFChQoAFCeGJhoKEdPHLwxjmKoVjmGeGMNDoVj1Qqo5hNDEPVDPDtCgAaGeHMcGGhCJhqoYxy0VQhyqOSYjmTkp95QHUgRVbQ9pcNKYKmhRNqUb50d2yz1htpciyy3eFGYX7b4cFqJx5hKf8AfCifbDsNr6N3Cjl4TxgbjwoUKABR00M8J4BjtChnhPCAdoZoTwzwAJoaHeFDENChQngAUKGeFVAA8KOaoZ4YHUKOHiOZOSn3lJHUgQ6FZPHJioxXtLhUZzkHkk1n/K8Ar9tMO7ATSTlu9OJfXhCtLlhdmkJhoyX/ABetQNMhmzJVUMnNt34xWYj20nEsgSh1B/3GF7I9htkb9oY2jBzdr41SkpK0IqNiGPaoDWBVbOnzCK5pJzvWscDY7tozl5MVwUtGb+GyxvtDh5bvNSTwTvH0sO8VE726kh6ULJ4EhPzMZXFYVKD4fitZ7sxzsWc5A2uYBnzUVvWQ9syrRhezhvhGf6Jy4Q3p1yaiZ7dTCWTJSBxKifwiGf7V4lQFPhpJLWKT0zPKKnDYWl5hSZnAMRfQNrl6iLiTs9fibqkAZgU+7yDhgd1+5jCXkT7NtPx75O5+LxQSmvEUk3PuptugNYO7nTSAsUqpNS8Qv7oMwEvklk5Em+eVoLxey/2qVFKpjFySLkAupyQ9yfWKLbGJRWLNY7pGTMaXa+uv4REZTm1bN5acIrCK6ZKTUCFhQdlFKwCwcC5Ac5x1hpeHUq+IUJn3nT0Fx73SA5U0kAqCQqoMlCQlxex7tE8lbJKpkuUClgkEAEaZ5lwRmeBvG7jg50g07OQb+OO61JPDKgt5woglbTktdKQeFi3ch4aM9sujT/x/P+nuLQoUKO85BQ8NCgAeGhQy1AAk2AuYAHJa+kVeM9o8LL96cjok1n/K8ebe0G2DiJy1OsJ+onQAWGdrlz3ilxygGIIpDAW9SItQyK8HpEz6QJAJaVNI47v42jj/AJhyf8Kb3KR6vGDVPlhJYZM54u/nrHScMFKDJs+ZJBbiBwhY+j2t8M2J+kT/APnDf+X/AOIlT9ISdZB7TAf9MYZWEIsxy9RnY/jA0+Wzhz+e8FJktSR6KPpBlf4S/wCZMP8A8fS/8Jf8yY83lzcu+Y5fDmIJRNL6Z2YA268fxgaoFk9CHt5J1lTu1J/1R3/xvI1lzR1CP98eeYidTRqVKZ+g4ZcBrHUiUpZNK6QMzl16QitrNvjvbxCbIRci1R/0pz8xFHN9tcUoWKEZ+6m/+YGM3i8KSaibtnf01hpUhTpZTct5j1cn0aNFEXBYTNs4iYT4k6YQ1w5AvxAsBHMvDVEEBRP7hUOOuYgebJUGO6QbH3gRHezsMoqGZSk3ABIuesRKP0qLLTDyBSUkiqo2UJSCUk5Co1XHCJ8VNDgMklJLOpSzwYsACWuWMD/qorL0qUzaWawa5AZhpFhMwClBLpWGyKiAzZFySQI5Wsm64oCXiiVe6HFg0p3FgLlSsuDQCnF576nfeZITY5XpzzbhF+JBqNSAQEk5pvbiAGs+kU8jBqaYZbWAzN8wWHG4ioxwJvIdg1qUAypquDqAGlvnBUrBrINUklrCpddjm9z184J2dhnlpJGbkgqUq99HbSDUYZL2oAH3RGMoo1izN49SUqSlXhkpSCqlIVYAsAwyOvyiKShM8hdKmC2O6zEcQPdL208o0k7CJVYqWGtbXMZ+scDDJCVHfcqJuXc3Y5Wdol0lgrL5KvA4GeKEzSFtd3AOjCwY8YusHg3YLSlRuHISLOo6DW2mkdSEptY5Zm54RY4eSi1jYcP6xjLgtYM17UIrQUIBSEXBQQAkuGYgg26GJU4UJlJUs+KtkupSbnJ7cGHdouZig9LBi5L9XGnL4QKMqaQd5nJPIa8nikhN/Sqk4iUlTFgXcnIPTkBqbny5QDj5PiSiQQBUyiLvrnwiwnSVLSoFJ97IgKBDqYA9jaK9eKVKVTLMwBTGhZC9fqk3Fsg+kXFZJbAp2xw53Zn8n9YUXZ9qJvFI5FKn9A0KNNshXE9GhQ0KOs4hQoUKAQogx6CqVMSMyhQGmYMTQFtmeESJqiQNws5a5DAeZEAHliFICFkguWbMcR3zMc46SgIANXqeX56RwqUVFCHUCdAFE2fR+UCYzWpSg51LcsjrGqeRsnmUVWUQQxL/AAHHTzizwIBBdRuWGXDp0ijlhyWmJIZw9mIZrDPvB2ylrQplETEqu7sQbPaz/wBIUuBxeSwmSBWN7i3q/wAfSAtvYNOQCiQzEDN3LdgDBGKn0kkIBLi9YsCOcGS1S5yAoBdjx4gcDHPbTTNqTTRkkkPZ4M2dLC1MpK6U5m/54xZbQw0uXcIzcOcnJ/AGOyuWEAgMSCGHEcexinqWStOuSLaOGuyUpZhm7gchplEJUJKSynr0Z3HG0NiJiiCpDJY65sNOl4AxmJWVB1BxmQ4frbnFaecBPsJxWKBDAk6XHPhHEjd+sByuB6wHMxYH1g/K8PKxYJ/6gHIs/wAI3MQ5e0ALVJ83+Aiy2LjqSzpvrVTkeYvFJOnUkArbt/8AMF4JIJvMltnkDrqCIifBUeTVrx6Al6q+SSCfT8YhO0klgJc5/wB3l1YjKAkbSDWnISi4cWIJytq3FhD/AKSAX8ZSgQXAqJOYYb7ENeOWjcWOxKigkAS6rEr8gABYa9IGVJVJQ5D1kCznnb+2sPg8CK3IKUpLgAXLFx1MFY2fTMYrmBOe9WLHpleHuSwg2t5YVs7FJpQkSlOX+qrPM3b4cYspdbulB6UG/ckAW6xSCebEKUku4dCtXcvSDkc4tsPPKt2tahlZKvjTlGM2axRYJlhgSwAe6s3L8TnAOMlkO6iE6BItzJIe7vaJMThakM0wl9AefFmz4wHszDmWkAuwJYKsbl/tPxzjLcabSxoCEpBJdhnp+XizYJALW42GloqZ2HrLmkmzAtqADeEtLgBJAS93Ie39W84ybsqiaZiQZiRTutbeAJ1NvLXjCQKSQm97EkcSTkL55xT4ObM8RSibfZNJYBmYFndtIlRVUkDiHyNvlFCo6YJxC0KK2J3XdSbKdmHE27xxtaUhRQSlaSHtRcgXJF3BzvBOKw5Uq3hk05qQrvdmyYRXKmqqUlRlCkVJuoBQLFTpOYDjhnyilIlxyDT00qISqYBoGVZ7/YhQaJCvu9yfxhRe8Wz+Fh/zCkDOXMH8v4xIn2+w+dE0dk/7o81GHVZSW4Eu4Pdh5QgAd0C4zsS2b6ese9+eB43skemo9vcKf8T+Uf7okHtxhftL/l/rHl37NXEEDQb3llHasNUXTW2ptn0NhC/PAPZI9QHtrhP8Qj+AxU+1HtJhpyEoBrS7qsQxAtz1OkYAyiPeNKdN4A8tba6RGF2aq3Bwo9AWHPWF+eI/awyVMlVKJCw3ukO/NrcI6xuKR9RU5nyIKtHGfOAFzWzZQ06drQ6Uk3pB7t6gljFeiNh7WEJnJSsFMxXN0eeloLw+IlqQAuaKkqYFQs2XCKtRKACWPAfLXziMTiWNSRwbO+Qy9Il+On9Gtdr4aHx0JClBcsipi7gZOBfI2PlBmwZ6AhQdLVEuFsG4W4RmVyjYnvZv7eURSFmz245MIzfhprk0XlNPg1ONWhRD0lKbkV5kkhn14xX4gJKKnCWJNiGAZiPheKWasBhxIz01dnvrHSwlvqEd+7Ql4dfRvyr+GmTLAlkAJJJYMm5Nyb9op8Wi4LgByD1fI2zirTOUCafdysSD5R0pKWFgbjT4iHHxWvon5F/A/GyEkkBQv5/CBVYZLDeD9H+UQqlBLukgPwIGnB7QyUhtc+Pze0UvHfZPuXQdJLKGR7N6Rc7LSKmtkfq8vwjMGQMwVd1fN4lkTSkgBZTxckeukTPxpNcjjrpM3eOCggTEqRWks7cWHaxg2YlRLlYBHlk2bR52vGLBKQsnWyqgwJ1Fj1y6RMNqzwP+stuAY+T+Uc/459o3/VHo2E5KiVftbDK7HplEeHw5msozMhZ2drguWvlGSG2p2aphNtUJVmOHaO5HtDNS1BTb7iQ76WhPw9QP0wNsqUtRDzAUClrBJL8N2+XKCcLg5ktSlJKbgC7JNn4JaMOPaaef8N+aAf7ROj2unjSWR+4Mx3d4yl4er0aLyoHosqUc61X0t+EDYGVStZpd1G6i7tZ+QsWjJYb22mBJC0Aq0IYBPVLX11jmX7clEwOjc4nNjnkQOLNyjF+Fq9Gi8vT7N2FKFwhLcAdfKIlYqlLmWwIBsxd+kZ1XtzLBDJXSzglnzOdKiwbItpAq/bhKveQANFEnm1qDq0ZvxNb/ABLXk6fZd4efKWFvKBd3IS/UksOOjxHhsXKUshKSCksWSoCwzf5xTyvbGShCUlKlMA5SC1urah8oAHtehLshbHWpiXtwYW56wfm1M4Ye+D+myRJlkguoOSPe14ZPAuDwPvoE8ZW4hL+6wIdgGf0jL4r2slBCghC3UGDFJ04OKczeO8X7TSFKQsuACQ7UkA52B6eXSD0ai5T/AND90H9LTHYIBav26zzY5Nb60KMdjvaYmYqhKyl7b6U26NaFGy0dSuCfbDskCAz1E8bkP5lolQhFrOr7rH1a0QYmWAlqfEGR493II7w2ETKF0y3UfqqK/mojvHvHihFahklT82DdbMfnA/irU/7M891rcm+bRNNWoC+4T9kK9d71jiWsKSwW57gg8R/SEMEEu4LlIGhBLcNGMTfpEu4WoG2eR6U/i8NNlrRq503z8D/WB5oWVA0uNQzkHyhiOZ89P/bFQ1CADZ34giI5c1FZLMeClEHpcWh/1qkFjKmdAP6hjHS9qSlFLomhhqEfAQwJV+JM9ywdmrF/w8oJRg1ENSt2+qTnrcd4fDGUr3SlyfdSGPQsT5ekG4hSyPdLcK0nTgWaEBSqlz02CCBwUFfE2eJSiYbrFCeILt2Ucj3guXiaGqQu9mqQB1z/AC0POmzDkFIQPssfJwW7NBYA0+TUOPJ2Dcxf0aIZMlQS1CgOKQwz4PE69oKSGSmeo8SyfV/RoJTtWapLmtraJBt0B8xAAAFzHVSFHrllmAQL34xNKqHvLL/Zp9LW9YeViKSSVgB8lOPQgd4kXJrLgpvwSkg+RhiBpgUWIdbu70nnYAlojUtUtqksA/ukPcvdJs+jxdTZ27TWHSGSButwGXo/xivXtCbUR4q2OaSSeGhUbcmiUMglzFE2RunUKtzFhHAl3P1/4bdHIFoWJmBvcdQ1MspD9mJiPBTJpBO4L/WllIPG8UIIM8AboPAimq2rMthEIWoqIFYDaoSAHPFTl4KVh5lIZMgA3sQR2ek+kA4lExQUZqlEZMlKW/PUQhljMlTAkI/aKQ5IApSAogb1j2fnEP6MprMTrd24PeAJHhsyVFB4KINshk7dH8okmIJG6mWQGcs75h3tVoLPpCAmmJUlIqQHOpUC2Wd388oSCPD3QAdBxJzLgG1vWI14cBNQEtJHKx9S4bjEYJUL+HxdCi75WtaAY8+Y2j8+XKw1eIvFrBpUXyKRW489YPUgEAqJVyYKt5P6PzjmZOCyGJsNEEX6ta0IYNJBVmJjjQ6eV+8S4iWUOQW4U7w7u/pHalSwXrD5+7T6v6xFLxYuEAG+swD/ANbkWhAdiQGuttQRb4iB5oU5CU1htCkEcDZ4klYfeIHiAm+Y73Vd+sSmStIIHi5vz53Tn/SAAfDyj9kvz9Du2+EdHDquCTYWYv8A0aCzKLMVG32yfnduRgeZhwLgnJ8g/om8AEScMCHc/wApPrCiIoSb1L7IJ+UKGBpRJSBdiNHDnzBMDHBy6nSwI4C/ffDeUQ/pBSXMskaqDP8ACCpOJlq1IPBctvVSfhBYhYkqAAearsG9fwjiXi0sf2KquaRf+LICJ8RikXBpy+s4SOziKz9KHGQro6W+IhDCZ2Nl6WfRiv1BaBVbYMsgBC1cwk5d1NDy1zCXClKc5JYtzBsINQmp6t0AXKkg+bKtDEAS8Y77rFR18Q9y1oIOJ0X4JAu5setx6X6wYrCy1CoKqA4Ut13ifjEUvDIWGCXfV0/AEwWgorMTtLDi5klbPdvIh/wiGVt2SoXkqCjm6yB13Uxb/q9JFKUnPNnH4RLL2NLHvDPJ2HyhgUc3aktjTLQo6ClRH81XyhsPt4qDeAKgQUl1Ughs0OArUZiLKfhQ5ZkgagFZDdmbneOcNswKAIKlDQhr8/ds/KE6DJXy9ozXKlJTMCiSQaQzl2CdOQGVotcPtJCrlx2FuwEVuK8YAgJI0BKubsAVNla94ZCFhzMJY/UsT0YpAAihFzPxyUp3lIY5lQY9G1MAI2qkmkLQi+Waf/YfCOAZWfhEAAZoTqeAjnEYrDh6ghLcLqL8sg34QuACJdYVaZLpNy4t2uWiFX/kZnZwk902NMQzRKSkKFP8JfzARaFhJ0lYZaiFDUhh2dMPAiWXOWpvdUHupVaieycolVhrb0or6kHyc28obEHDtZYB1/aHvd2gSdPlINMsV8BWw5kuCAc7gwrHRaYaUw3QqXwSCojLNgpoWN2alb1OOat5/I1RTztvNZCBKGm/U2T6MQeENJ2qVFTzEqqZwXZTXDgtCGSJw8h6CpCuaQSOGbWPd4MweAkp1CScgF3I87x1hMUoOwB1Zsn4EaQLi9qrW4AWk6FJ/wBPvQ7YFmUqRYJKh283Ks4iMuWVipLFt0ML5tZiX/GM0Z5ulagH+8U55m5zgyVipaUuybcJgqL8WAtzvCoLLtezkPYJJOhLDypIMMnBS2esA/dpHXTKKHAYcT5qUSpKTMO9ZZLDVywAYc4lKkJUQZqQRoghDHkQ7vE3/Si8lYRCQGKm4OC/PQRGpCEl1G2tQCB5s3rFWdphINS13dklSm4u6QDEkja6CLmYOrr7hRfXiIMhgnmT5KEuhacskrJDO/2t1oFl4tI32LO4uBxvvD1HOFOUmYDSQeSiR8vy8UGIw8yp/DqbmV+oMAjQHbNZASgKGVjUfJJBPaJ5M1dipRSOHhlNr/aPKKTBSUkhSkKQX0FT8xkQfOC583eIqn2FjSk9AwFvSGkBZKnJJfxkfzJ/2woqzj+KVk8aQPR7QoeQND4KEZT1r4hNXwZiO8dqxaQDQhX71kv3zEab9REX3z3Itr18o6l7PSA5qTfV4z3IrazEePMmlimangQo+oZIzjmbsNamUortk5/LRuTgQzqBSeLv8D+MBYkhACg7E5gAnqScu8G4W0z0jZRZlE8jkeoPzMOvDzLJRNI6kKb+cv6RbTpijcBjxZD+gvEakH7ZDXyTcDQPpBuCgE4ScWCptY4BKX+TxKmStIZKVPxJCH4ZGpUESp9Qasg8Fbhz4x1iASwqJGo3SPheHYUVydnrc+Iq5vSFN6ly/OJJU5SGSEpByYEKLZXJ+cWIwqLJAS/QdmADRFMQ4ZJTTcUpZ7c7Pnp6tBuQqZUY3ETbgVMbEFVXokFofDzZV0kMRmCsjhzZvy0EScOgO6QDk9ybdrnpAypy3sUljcH9mW0zBEVYhSNpByKglsnJfqKmeIESFKeoqUk3LLY9w5HwhYqQpfvIPRKy49SPQQRs+SQKUKTzCmcdKSxPWGA6MKwZBIbSY4HYsx84Dx+zJmbJc8UhSfNNx5GLObsysvUsdFqT3YWjg4RaXCCo670xQfoHcmCxUV36JPMsAUg5EAuPJSbdoCTgJjssSjxeyvQj4RdYWfNCjV3qqUPUH5Q2Ox6gsAKlOdFAsP8AL8TDsKKZeBSDvS+wL+rRLLwSFWCFJJ+8j+8XisYagKJdgLsFeV3AfUmB8Yqkkq8PJ7pWU/AgdH+MG4dFLP2VKF7hs2FXwgCXKRUKFEfvAj5ERY4ra6ke6ZTHPcd/QxB+v1E78uUofu0+pEKwoLThgkbypoHBDH0YQMoAmkCYBpWq5/hB/LR1gdpb5ZCaeHvDyCosJVMz6xT91ASk9t0F+8OxUUmJwaEk7yuwD35ZjvAyMMlZpExVsnS0az9WoGSyo8FTAT1pJECysOC4TMdWtIST5V/KFaY8lPhsMuUTSVAcrc4mTOFO84ILB1Jdu7gjtF6nDhhUpQPEqSir1LehhTvDf3ULUNfe9f6QsDyVKZw1VLI4EVN/Eklv5RBEvZwW5SwP3ZlvJQY9IsKU3PhqPAS0kp+Ic9Ij/RwTkpD6FMtPopcK0BWTdhqzBSkcCEn/ANbwPKwExDEFAP7yg/q3nFj+jzQtyJhbgJSLfvAmIp2CnXW6EA5kqUFZszWAPaCwO5c+YSxVKWR9hAWfi58oSJkxa90MBrQi3YqJeIZ0wjMpq47oHmTeIqZirg1PZgrhe4A9YALhK5YG8qWTqSwv0e0PFH4c/RKwOA/vCgDB9BK2Wz1KAv8AktxifDYCWHU4J9PKPIcR9JuIIWXlsAzoTdyk7wqUSGU2aWvkWaG2T9KM+WoeIpEyWZZcLTSQsqJArSHKUjUjXvHC5rs6lBnp2MlLUSEJSkaHN758oBRsqav30oA1cJIPZnEYRf0qzav2acNvFgDVa+RNd+tu0G/8zcTf/wDHkqA+yVJbu5eL9i+Gfrl9NJO2NMBNMmVrpQeQyV8dYadsiapIBlFJOZFKhz0fybtFXhvpcXS36GHHvHxSNHypJ9YjkfTMXIVhpRLtSmcSo2zA8MxL1X0X6v6WEvYhCm3rPmSkfEQp2ypmQ9ala/unTnD4X6XpCi02TMl83SsCztofThBy/pKwKgk+MEE5pUkgh+JAIHnFLUbZLhSAJGzAQ1RSdd0+kDzNhz0qqTMmcnQkA+bEDXONBL9o8NPBWhUpSU7pUCA2uZytBeG8N9wlJOtifNo2qVWYuSujOI9j8TMU65yU2sx9KaSL8XzvygfaPsfPlJBKpUwgZ0kqa5Ng1tO943EjZ1iRMW/E5f1iFezphXUFk5srIAdDGe93yXWODzn9XqKXpKTlw86S/qIGx2zJhSySAM96tSvNXu+UemKwiVllpQo5FdiQObxSYjCkKIA3dHS1usaKVkPB5snDqSEpTQeN7fgejaw2Hw6nssXOSVKPkL+hj0Y7KBRkkF8iDa2eWfOENjuAEsdGZPmwNorcSYJaSgneFX2Tu8uP4xzLAWWmUkfdJV6EFjHoX6gmJAqShv3QTnyeEjYrXJf93dPRgmDeh0zEf8PkncBIZxSqh/8APV8IMkbBmJ+upPITEn4/iY1knZUwlgzcV1etiPOI1bIxAO6xA0DNrkGcXELeFGXOyCvM1N91/gIHm7Fl5bpPAt8GjaSMIstXTrcJI83jqbhFAkskk2Di7fzfODeVtMF+qSLpTLPl/pQ/rHUzBzDulNuNRTlwjZS6EllhZPEpHxBhYlYSCZaQTzy4kggX0h7xUYWZsdAupAJdy7r9WzflEisGGcpUx0KCBzsDlzjW4bGrLASiSbs9gXs1yYslSEgutYqIfwwAoORxAvfpC3hR5xK9n61uJIUc8qLd1R3M2EpI/wCmG+6amObllO/Ixtp0mYHIRSDoXLjiAWd+Ah8QlJpPhy1Ej6zBRPFhl3Jh7iTz9ExALMokZe4R31ESGYnRDnU2V5NYRvkYcLaqRKzbeSC/c2h17KlJLGTLHQ027EHyg3AkedzpiiGEog6EzFfCOpQnZHLo9v5vlG/xGzUZCW3NJJfKxBL94AxOwMOpzTNlq4hJIfiwIeDeh7TK4vZ9SbIvxrp+Rivl4ZKRetPMb6fhGznezKv+2sqOjgC3Z272+YeJ9k1kn9kp+KVuOrAhoamh7TKTJSH971I+EKLNXs9PfKcf4SfUpJ9YUXuFRmsVjkkgUCuplEqVSHYDJbgfm8JeIpUmslBvUUqB1sQlzusUi/GKoqmypiiwU4LqZ6qrkHjfN4nw+NpmGYXUkJs5YAsaQ1yQCSb8AeceRlHo4YWjBCYnxEAqVUczvApYZghOZGROY4iDMGmaAAoJSLnfmCrnY5CwzblrEWwtsJQVKN1gJSmp6ApyCbPxdtSHLWgefMdZ8RaADUAS3vO+lwCbdXyh2KiyXh1KLqmIShvqlJVyABJBB/GAlbpBonkEG5KG5HdN268op/BQpTO3rf8ADnBx2SWG9chwNWHfLvpBJgkWrpZzKW4NzUWA4EcXgJSS9kpLB6SoDk/vesV5rSkUrLcAo8eGmUE4baC6Q5sCXqJWVE6XGeXl1hWARJQtbjwjYbzLty73ZvPjFhJmzpYeTiFy3crCTSXNjcakM5fQRmEY2YkllMSQXJ4OLXyvlBWCxdFTEGpgEpNvfBPMZkO+ozgyshhm12P7d4zDypkvxa6huKmOtUsuLgmqzBmLi7hrva4f6UsU0qvw5gSCJpCaSpTkpYuyTSzsnPSMLhNlTCkVLSgA5tUajk5LAnK14mxezJyQEiaSFF2CQL6qsrOwvnE+xJj2No9CwP0ioUpHjSyKlgeJLUFhIOpcBVjmA9vKNpgNt4ScQlGIlTFEAhNQdjyNwcw2Yj57xOz5jVKWd25BNSgHzKSSAHL98oSkLNDqG9SUuGcn3dI0WvIzejE+mZmEls9JD5fkxAJWgSQOLufSPn8bcnyyClS0qRYKC1OltM8r5Rodk/SZiJbCfTPS+Z3JgGt0gBXcdxFw119Ino9Hr9VJJKW6l/7R0nGgDK/DPnFLsz2kw+JFMmYFKpCilylTWzSoAtfnBqpeViH5G3e8dKUWjG2mHKxKSbgtysXPAuI4VignVwcnDnz5cbxApLHUjiPRuEMcfLIZQNrZN+fKFtQ7ZKp7+GtBB0LZxBipU4pFJvxSoA9j/aGROTpYcSHiRKi7pU/pBQrKXHpWggVTDu5FKs+Sn5+nkv0ease6QdAot8Q55xb4lRWd4EjiUhh6vAmNRS1yB5jyJd4oQGuTPSndWL2IbXhcb1tYr/0maFPMOY/7ZIc8C9g/aLVU9agEg1JcbpDXyuXtD4rZjfaAbQlxd7tn1/GGl2JvoFwm0EAELUAR9VRC9eRLeQgpKUrQafCVqGD8OBfyhk7GRNSy6Spt1SRSe5yJ52jNTcBMkqsVApNhZNuRA3vTnBQW0XEmeGtulJp4h+DGO5kskuspvzNzbibRRyp01JKkkqSTvBmYl7ZsA7sxgw4yYEpVMCSklsqfjZ3+EOidxPMXQXKEuOZPcXvDzscksSUktkRZuF9e0dDHSwN/MtYgXybMNBkzwpqAQH03BU172AYHnCZSopfFWS8uoucklx0yieVgpqj7qwciSrnxuWjvHIQLy5ExV+FXcAKDQ2I2j4KAVpmMpmL0Na6WqLHkYALlPs/MbdnSyOJJHXXi8KMwjbqmDVN0/wDqFC2y7Hvj0YbEYMtvocH6wSpQvlcBwMopcXsG5IAHS/HQkkHpF7JXO1EpSgxupQduqRx55xYVEo3gg+dtNUgd44NzO2kef4nZ6khNNRYlwAxaxSW1OfSK6ZiDYEANwDHvzj0mdJQrNKVckkH4W5ZQJ+p5ZIqlZXuARrpTbvABhpGKAd8zzOf5eLbGbWlmWhAKipIZ2YcSz3Zyc+ALDXQfqaUkkqlpUlRUpSaEu5Giqk0gZtleKqd7Oy1Hd3MzTU6gHLPcpcgEsD84VjoCGKktdagSMkglsrF2HHInKIVrSA6VOlXEDk5YlwdHIEc472fmoLAVB+FOeRvA+JwJllq5aiwJpqs+l0h/hDQi0k7HUpKZhulTsE0psOZNnfQGCcVsMCQZigqUsndlll7rs5Nud7DSKWTicQEII8Xw0E00g0gu5PB31gNeKKiSSSTmTc8YWR4Nrs7aCUVpXNdRG6sIcnIKLNSCyGBL5eZmL9ogXTIoS9IKiKlHIEvqXcknnlZvP5c8jWDMFtCg1M+dssw0Q4K7KU3waudPM9Sdw0m6jYFv9I0Gp10iMSkJSXmEBLG7EG7A6MxUwOrQJsjbaQF1gG9gxcClRDkZi2TAXOcOPagzVpExCKEPSkHw0jOlyXAbLuYhqXBVolxW0FSpgIUFlnqDEHNydHuQ3zjmXiStLhgklymlgTZIpuSczraBcbiMOSog5AUhJZObkAZJTdXPLrE2GlCagqcIloBcgkl7MG4MR5GKxRL5DsMJsoS8TKUxQo0qBfLMMR7t7i4ZXOPRdifShJMkDFAicFMaEEppLCvMkNqPJ8o8uGFmS2KVhlBgfdJBzBGZTrrpAviNm49bdc4vTk1wROKfJ9JbNxsuagLlLSpCslDKHnyKjl3IJH4GPD/Zv2pm4NaVS0pUg+9LVks6LsXB0fKzF2j2L2Z9oJWMlvJVSoB1yqhWnQ2zKXyVqCOkdUNVM556bRLNwTZJt+ewjtODSP65ekKeVgsyi5s13eIHUbXSXa4PrwjezHHRLPDbqlA8wTAa0KIYDWxYAj8YISCzqKRzJz7RJLL5LcjVi0PcJxApCSkhxd8yDaLJc77J0y3Wvnb8Y4KWNynzziQqlkAuejmE3YJNDSHH1S5NiAQIWIw0tdlBSjzuBCRiUpO64PMH8+kTrxxOTFr/ANrRLuylwVc3YyUuAm3RxES8BNSCyh0bP8YsDMc9ftaRIhDaPzd4oRnMVImEEGk5PZOnVMBo2ep7ITzYIFv4WjVYgEhwPMPAEoF3Um3ID1DPDsTQDL2fMLDeAGhL97xS432XKlVrWoghiTvFu5bvpGwXIXmEk/d5d4hUSxSoFN7h3z7sPOBSHRhF7CALVedjDRtaEf8A7f5XhRe4jaeUqnpSopWr6oUlyouTcEsLPnxeOSuYLvuj61rBuhJvqbwoUeUlhM9Rgn6ws5SM7s45hiD8oefjlAghShqwyI5gu4bvChRoZkkvaKCLjQuXLvfgGZmiET5XjCWpIClsUEpBDqLNYOE9YUKJksFLlBWIwKgkhNBSPq0As7mz2Dt6wJiETFEVSykCyA6FByQAGqYDTIdoUKJAmw6pshBoDapDI52AqpGZioRjVJKvHImFRamYgEu7sCCQB5Z8oUKBIGzianDrRSJTz3Zx+zRUVpSLAsBfhB6vZFAoYlVRSkuSGUQ5ZIF05m6gbQoUQ24ySLSTTZKj2flIlzFgrMoIJUxYkBxYHV8nPWKeSvDTArcKS6UgOzAvvWBuwZuWsNChp3bFXBGMPLmFZSFbqSXBDFtS4cHKwEQymQ4Ew71iwI3QQrPN3A0hQookucBjyglXvUpcXcGlgAAUhtLkfV5xUTsVvEFAD3s55i8KFCSpg+CVM9j0jQ+zlalK8JRlzU0hCxZipR1BdyxD6c4UKFPCscOaNhhfpFxmFZGISiesswISgtcPWmxPVPCNbsT22weMAAmLlTCWKFIJzGhSCG5vpDQo00pyoUtOLdGhxOzTmm+l1N0DARnsRtVSHS1PK1/KFCjs03adnHqKqoAG01LexHw8oKwQWrL8iHhRozJZLPCzCkXVbgzx3+nM7KAf7phQok0OF7zMTcvb8DDTJkxHFjqKW76woUDGiI7XSUuwOV2Let/SI0bRSS9rcX9GHxh4UMGTyceQXKAw1OnS7w36xM2yEnMhyWyueLQoUAilX7SIBIMsEgs5v8oaFCjTajHez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2536" name="AutoShape 8" descr="data:image/jpeg;base64,/9j/4AAQSkZJRgABAQAAAQABAAD/2wCEAAkGBxQTEhUUExQVFRUXGBwbGBgYGBwWHBsaGxoXGBgZHxseHisgGBsmHBgYITEhJSkrLi4uGh8zODMsNygtLisBCgoKDg0OGxAQGywkICQsLCwsLCwsLCwsLCwsLCwsLCwsLCwsLCwsLCwsLCwsLCwsLCwsLCwsLCwsLCwsLCwsLP/AABEIALcBEwMBIgACEQEDEQH/xAAcAAABBQEBAQAAAAAAAAAAAAAEAAEDBQYCBwj/xABGEAABAgQDBgMEBggEBwADAAABAhEAAxIhBDFBBSJRYXGBE5GhBjKxwQdCUmLR8BQVI3KCkuHxU6LC0hYXM0NzsuIkY2T/xAAZAQADAQEBAAAAAAAAAAAAAAAAAQIDBAX/xAAlEQACAgEEAwEBAAMBAAAAAAAAAQIRIQMSMVEEE0EUYVKRoSL/2gAMAwEAAhEDEQA/APaWh44eE8WQdwo4qhVQwO3hPHDw0FAdkw0cwoAHeEYaFAAmhNChQxDUwmh4TwAM0Jod4Z4AFChQoAFCeGJhoKEdPHLwxjmKoVjmGeGMNDoVj1Qqo5hNDEPVDPDtCgAaGeHMcGGhCJhqoYxy0VQhyqOSYjmTkp95QHUgRVbQ9pcNKYKmhRNqUb50d2yz1htpciyy3eFGYX7b4cFqJx5hKf8AfCifbDsNr6N3Cjl4TxgbjwoUKABR00M8J4BjtChnhPCAdoZoTwzwAJoaHeFDENChQngAUKGeFVAA8KOaoZ4YHUKOHiOZOSn3lJHUgQ6FZPHJioxXtLhUZzkHkk1n/K8Ar9tMO7ATSTlu9OJfXhCtLlhdmkJhoyX/ABetQNMhmzJVUMnNt34xWYj20nEsgSh1B/3GF7I9htkb9oY2jBzdr41SkpK0IqNiGPaoDWBVbOnzCK5pJzvWscDY7tozl5MVwUtGb+GyxvtDh5bvNSTwTvH0sO8VE726kh6ULJ4EhPzMZXFYVKD4fitZ7sxzsWc5A2uYBnzUVvWQ9syrRhezhvhGf6Jy4Q3p1yaiZ7dTCWTJSBxKifwiGf7V4lQFPhpJLWKT0zPKKnDYWl5hSZnAMRfQNrl6iLiTs9fibqkAZgU+7yDhgd1+5jCXkT7NtPx75O5+LxQSmvEUk3PuptugNYO7nTSAsUqpNS8Qv7oMwEvklk5Em+eVoLxey/2qVFKpjFySLkAupyQ9yfWKLbGJRWLNY7pGTMaXa+uv4REZTm1bN5acIrCK6ZKTUCFhQdlFKwCwcC5Ac5x1hpeHUq+IUJn3nT0Fx73SA5U0kAqCQqoMlCQlxex7tE8lbJKpkuUClgkEAEaZ5lwRmeBvG7jg50g07OQb+OO61JPDKgt5woglbTktdKQeFi3ch4aM9sujT/x/P+nuLQoUKO85BQ8NCgAeGhQy1AAk2AuYAHJa+kVeM9o8LL96cjok1n/K8ebe0G2DiJy1OsJ+onQAWGdrlz3ilxygGIIpDAW9SItQyK8HpEz6QJAJaVNI47v42jj/AJhyf8Kb3KR6vGDVPlhJYZM54u/nrHScMFKDJs+ZJBbiBwhY+j2t8M2J+kT/APnDf+X/AOIlT9ISdZB7TAf9MYZWEIsxy9RnY/jA0+Wzhz+e8FJktSR6KPpBlf4S/wCZMP8A8fS/8Jf8yY83lzcu+Y5fDmIJRNL6Z2YA268fxgaoFk9CHt5J1lTu1J/1R3/xvI1lzR1CP98eeYidTRqVKZ+g4ZcBrHUiUpZNK6QMzl16QitrNvjvbxCbIRci1R/0pz8xFHN9tcUoWKEZ+6m/+YGM3i8KSaibtnf01hpUhTpZTct5j1cn0aNFEXBYTNs4iYT4k6YQ1w5AvxAsBHMvDVEEBRP7hUOOuYgebJUGO6QbH3gRHezsMoqGZSk3ABIuesRKP0qLLTDyBSUkiqo2UJSCUk5Co1XHCJ8VNDgMklJLOpSzwYsACWuWMD/qorL0qUzaWawa5AZhpFhMwClBLpWGyKiAzZFySQI5Wsm64oCXiiVe6HFg0p3FgLlSsuDQCnF576nfeZITY5XpzzbhF+JBqNSAQEk5pvbiAGs+kU8jBqaYZbWAzN8wWHG4ioxwJvIdg1qUAypquDqAGlvnBUrBrINUklrCpddjm9z184J2dhnlpJGbkgqUq99HbSDUYZL2oAH3RGMoo1izN49SUqSlXhkpSCqlIVYAsAwyOvyiKShM8hdKmC2O6zEcQPdL208o0k7CJVYqWGtbXMZ+scDDJCVHfcqJuXc3Y5Wdol0lgrL5KvA4GeKEzSFtd3AOjCwY8YusHg3YLSlRuHISLOo6DW2mkdSEptY5Zm54RY4eSi1jYcP6xjLgtYM17UIrQUIBSEXBQQAkuGYgg26GJU4UJlJUs+KtkupSbnJ7cGHdouZig9LBi5L9XGnL4QKMqaQd5nJPIa8nikhN/Sqk4iUlTFgXcnIPTkBqbny5QDj5PiSiQQBUyiLvrnwiwnSVLSoFJ97IgKBDqYA9jaK9eKVKVTLMwBTGhZC9fqk3Fsg+kXFZJbAp2xw53Zn8n9YUXZ9qJvFI5FKn9A0KNNshXE9GhQ0KOs4hQoUKAQogx6CqVMSMyhQGmYMTQFtmeESJqiQNws5a5DAeZEAHliFICFkguWbMcR3zMc46SgIANXqeX56RwqUVFCHUCdAFE2fR+UCYzWpSg51LcsjrGqeRsnmUVWUQQxL/AAHHTzizwIBBdRuWGXDp0ijlhyWmJIZw9mIZrDPvB2ylrQplETEqu7sQbPaz/wBIUuBxeSwmSBWN7i3q/wAfSAtvYNOQCiQzEDN3LdgDBGKn0kkIBLi9YsCOcGS1S5yAoBdjx4gcDHPbTTNqTTRkkkPZ4M2dLC1MpK6U5m/54xZbQw0uXcIzcOcnJ/AGOyuWEAgMSCGHEcexinqWStOuSLaOGuyUpZhm7gchplEJUJKSynr0Z3HG0NiJiiCpDJY65sNOl4AxmJWVB1BxmQ4frbnFaecBPsJxWKBDAk6XHPhHEjd+sByuB6wHMxYH1g/K8PKxYJ/6gHIs/wAI3MQ5e0ALVJ83+Aiy2LjqSzpvrVTkeYvFJOnUkArbt/8AMF4JIJvMltnkDrqCIifBUeTVrx6Al6q+SSCfT8YhO0klgJc5/wB3l1YjKAkbSDWnISi4cWIJytq3FhD/AKSAX8ZSgQXAqJOYYb7ENeOWjcWOxKigkAS6rEr8gABYa9IGVJVJQ5D1kCznnb+2sPg8CK3IKUpLgAXLFx1MFY2fTMYrmBOe9WLHpleHuSwg2t5YVs7FJpQkSlOX+qrPM3b4cYspdbulB6UG/ckAW6xSCebEKUku4dCtXcvSDkc4tsPPKt2tahlZKvjTlGM2axRYJlhgSwAe6s3L8TnAOMlkO6iE6BItzJIe7vaJMThakM0wl9AefFmz4wHszDmWkAuwJYKsbl/tPxzjLcabSxoCEpBJdhnp+XizYJALW42GloqZ2HrLmkmzAtqADeEtLgBJAS93Ie39W84ybsqiaZiQZiRTutbeAJ1NvLXjCQKSQm97EkcSTkL55xT4ObM8RSibfZNJYBmYFndtIlRVUkDiHyNvlFCo6YJxC0KK2J3XdSbKdmHE27xxtaUhRQSlaSHtRcgXJF3BzvBOKw5Uq3hk05qQrvdmyYRXKmqqUlRlCkVJuoBQLFTpOYDjhnyilIlxyDT00qISqYBoGVZ7/YhQaJCvu9yfxhRe8Wz+Fh/zCkDOXMH8v4xIn2+w+dE0dk/7o81GHVZSW4Eu4Pdh5QgAd0C4zsS2b6ese9+eB43skemo9vcKf8T+Uf7okHtxhftL/l/rHl37NXEEDQb3llHasNUXTW2ptn0NhC/PAPZI9QHtrhP8Qj+AxU+1HtJhpyEoBrS7qsQxAtz1OkYAyiPeNKdN4A8tba6RGF2aq3Bwo9AWHPWF+eI/awyVMlVKJCw3ukO/NrcI6xuKR9RU5nyIKtHGfOAFzWzZQ06drQ6Uk3pB7t6gljFeiNh7WEJnJSsFMxXN0eeloLw+IlqQAuaKkqYFQs2XCKtRKACWPAfLXziMTiWNSRwbO+Qy9Il+On9Gtdr4aHx0JClBcsipi7gZOBfI2PlBmwZ6AhQdLVEuFsG4W4RmVyjYnvZv7eURSFmz245MIzfhprk0XlNPg1ONWhRD0lKbkV5kkhn14xX4gJKKnCWJNiGAZiPheKWasBhxIz01dnvrHSwlvqEd+7Ql4dfRvyr+GmTLAlkAJJJYMm5Nyb9op8Wi4LgByD1fI2zirTOUCafdysSD5R0pKWFgbjT4iHHxWvon5F/A/GyEkkBQv5/CBVYZLDeD9H+UQqlBLukgPwIGnB7QyUhtc+Pze0UvHfZPuXQdJLKGR7N6Rc7LSKmtkfq8vwjMGQMwVd1fN4lkTSkgBZTxckeukTPxpNcjjrpM3eOCggTEqRWks7cWHaxg2YlRLlYBHlk2bR52vGLBKQsnWyqgwJ1Fj1y6RMNqzwP+stuAY+T+Uc/459o3/VHo2E5KiVftbDK7HplEeHw5msozMhZ2drguWvlGSG2p2aphNtUJVmOHaO5HtDNS1BTb7iQ76WhPw9QP0wNsqUtRDzAUClrBJL8N2+XKCcLg5ktSlJKbgC7JNn4JaMOPaaef8N+aAf7ROj2unjSWR+4Mx3d4yl4er0aLyoHosqUc61X0t+EDYGVStZpd1G6i7tZ+QsWjJYb22mBJC0Aq0IYBPVLX11jmX7clEwOjc4nNjnkQOLNyjF+Fq9Gi8vT7N2FKFwhLcAdfKIlYqlLmWwIBsxd+kZ1XtzLBDJXSzglnzOdKiwbItpAq/bhKveQANFEnm1qDq0ZvxNb/ABLXk6fZd4efKWFvKBd3IS/UksOOjxHhsXKUshKSCksWSoCwzf5xTyvbGShCUlKlMA5SC1urah8oAHtehLshbHWpiXtwYW56wfm1M4Ye+D+myRJlkguoOSPe14ZPAuDwPvoE8ZW4hL+6wIdgGf0jL4r2slBCghC3UGDFJ04OKczeO8X7TSFKQsuACQ7UkA52B6eXSD0ai5T/AND90H9LTHYIBav26zzY5Nb60KMdjvaYmYqhKyl7b6U26NaFGy0dSuCfbDskCAz1E8bkP5lolQhFrOr7rH1a0QYmWAlqfEGR493II7w2ETKF0y3UfqqK/mojvHvHihFahklT82DdbMfnA/irU/7M891rcm+bRNNWoC+4T9kK9d71jiWsKSwW57gg8R/SEMEEu4LlIGhBLcNGMTfpEu4WoG2eR6U/i8NNlrRq503z8D/WB5oWVA0uNQzkHyhiOZ89P/bFQ1CADZ34giI5c1FZLMeClEHpcWh/1qkFjKmdAP6hjHS9qSlFLomhhqEfAQwJV+JM9ywdmrF/w8oJRg1ENSt2+qTnrcd4fDGUr3SlyfdSGPQsT5ekG4hSyPdLcK0nTgWaEBSqlz02CCBwUFfE2eJSiYbrFCeILt2Ucj3guXiaGqQu9mqQB1z/AC0POmzDkFIQPssfJwW7NBYA0+TUOPJ2Dcxf0aIZMlQS1CgOKQwz4PE69oKSGSmeo8SyfV/RoJTtWapLmtraJBt0B8xAAAFzHVSFHrllmAQL34xNKqHvLL/Zp9LW9YeViKSSVgB8lOPQgd4kXJrLgpvwSkg+RhiBpgUWIdbu70nnYAlojUtUtqksA/ukPcvdJs+jxdTZ27TWHSGSButwGXo/xivXtCbUR4q2OaSSeGhUbcmiUMglzFE2RunUKtzFhHAl3P1/4bdHIFoWJmBvcdQ1MspD9mJiPBTJpBO4L/WllIPG8UIIM8AboPAimq2rMthEIWoqIFYDaoSAHPFTl4KVh5lIZMgA3sQR2ek+kA4lExQUZqlEZMlKW/PUQhljMlTAkI/aKQ5IApSAogb1j2fnEP6MprMTrd24PeAJHhsyVFB4KINshk7dH8okmIJG6mWQGcs75h3tVoLPpCAmmJUlIqQHOpUC2Wd388oSCPD3QAdBxJzLgG1vWI14cBNQEtJHKx9S4bjEYJUL+HxdCi75WtaAY8+Y2j8+XKw1eIvFrBpUXyKRW489YPUgEAqJVyYKt5P6PzjmZOCyGJsNEEX6ta0IYNJBVmJjjQ6eV+8S4iWUOQW4U7w7u/pHalSwXrD5+7T6v6xFLxYuEAG+swD/ANbkWhAdiQGuttQRb4iB5oU5CU1htCkEcDZ4klYfeIHiAm+Y73Vd+sSmStIIHi5vz53Tn/SAAfDyj9kvz9Du2+EdHDquCTYWYv8A0aCzKLMVG32yfnduRgeZhwLgnJ8g/om8AEScMCHc/wApPrCiIoSb1L7IJ+UKGBpRJSBdiNHDnzBMDHBy6nSwI4C/ffDeUQ/pBSXMskaqDP8ACCpOJlq1IPBctvVSfhBYhYkqAAearsG9fwjiXi0sf2KquaRf+LICJ8RikXBpy+s4SOziKz9KHGQro6W+IhDCZ2Nl6WfRiv1BaBVbYMsgBC1cwk5d1NDy1zCXClKc5JYtzBsINQmp6t0AXKkg+bKtDEAS8Y77rFR18Q9y1oIOJ0X4JAu5setx6X6wYrCy1CoKqA4Ut13ifjEUvDIWGCXfV0/AEwWgorMTtLDi5klbPdvIh/wiGVt2SoXkqCjm6yB13Uxb/q9JFKUnPNnH4RLL2NLHvDPJ2HyhgUc3aktjTLQo6ClRH81XyhsPt4qDeAKgQUl1Ughs0OArUZiLKfhQ5ZkgagFZDdmbneOcNswKAIKlDQhr8/ds/KE6DJXy9ozXKlJTMCiSQaQzl2CdOQGVotcPtJCrlx2FuwEVuK8YAgJI0BKubsAVNla94ZCFhzMJY/UsT0YpAAihFzPxyUp3lIY5lQY9G1MAI2qkmkLQi+Waf/YfCOAZWfhEAAZoTqeAjnEYrDh6ghLcLqL8sg34QuACJdYVaZLpNy4t2uWiFX/kZnZwk902NMQzRKSkKFP8JfzARaFhJ0lYZaiFDUhh2dMPAiWXOWpvdUHupVaieycolVhrb0or6kHyc28obEHDtZYB1/aHvd2gSdPlINMsV8BWw5kuCAc7gwrHRaYaUw3QqXwSCojLNgpoWN2alb1OOat5/I1RTztvNZCBKGm/U2T6MQeENJ2qVFTzEqqZwXZTXDgtCGSJw8h6CpCuaQSOGbWPd4MweAkp1CScgF3I87x1hMUoOwB1Zsn4EaQLi9qrW4AWk6FJ/wBPvQ7YFmUqRYJKh283Ks4iMuWVipLFt0ML5tZiX/GM0Z5ulagH+8U55m5zgyVipaUuybcJgqL8WAtzvCoLLtezkPYJJOhLDypIMMnBS2esA/dpHXTKKHAYcT5qUSpKTMO9ZZLDVywAYc4lKkJUQZqQRoghDHkQ7vE3/Si8lYRCQGKm4OC/PQRGpCEl1G2tQCB5s3rFWdphINS13dklSm4u6QDEkja6CLmYOrr7hRfXiIMhgnmT5KEuhacskrJDO/2t1oFl4tI32LO4uBxvvD1HOFOUmYDSQeSiR8vy8UGIw8yp/DqbmV+oMAjQHbNZASgKGVjUfJJBPaJ5M1dipRSOHhlNr/aPKKTBSUkhSkKQX0FT8xkQfOC583eIqn2FjSk9AwFvSGkBZKnJJfxkfzJ/2woqzj+KVk8aQPR7QoeQND4KEZT1r4hNXwZiO8dqxaQDQhX71kv3zEab9REX3z3Itr18o6l7PSA5qTfV4z3IrazEePMmlimangQo+oZIzjmbsNamUortk5/LRuTgQzqBSeLv8D+MBYkhACg7E5gAnqScu8G4W0z0jZRZlE8jkeoPzMOvDzLJRNI6kKb+cv6RbTpijcBjxZD+gvEakH7ZDXyTcDQPpBuCgE4ScWCptY4BKX+TxKmStIZKVPxJCH4ZGpUESp9Qasg8Fbhz4x1iASwqJGo3SPheHYUVydnrc+Iq5vSFN6ly/OJJU5SGSEpByYEKLZXJ+cWIwqLJAS/QdmADRFMQ4ZJTTcUpZ7c7Pnp6tBuQqZUY3ETbgVMbEFVXokFofDzZV0kMRmCsjhzZvy0EScOgO6QDk9ybdrnpAypy3sUljcH9mW0zBEVYhSNpByKglsnJfqKmeIESFKeoqUk3LLY9w5HwhYqQpfvIPRKy49SPQQRs+SQKUKTzCmcdKSxPWGA6MKwZBIbSY4HYsx84Dx+zJmbJc8UhSfNNx5GLObsysvUsdFqT3YWjg4RaXCCo670xQfoHcmCxUV36JPMsAUg5EAuPJSbdoCTgJjssSjxeyvQj4RdYWfNCjV3qqUPUH5Q2Ox6gsAKlOdFAsP8AL8TDsKKZeBSDvS+wL+rRLLwSFWCFJJ+8j+8XisYagKJdgLsFeV3AfUmB8Yqkkq8PJ7pWU/AgdH+MG4dFLP2VKF7hs2FXwgCXKRUKFEfvAj5ERY4ra6ke6ZTHPcd/QxB+v1E78uUofu0+pEKwoLThgkbypoHBDH0YQMoAmkCYBpWq5/hB/LR1gdpb5ZCaeHvDyCosJVMz6xT91ASk9t0F+8OxUUmJwaEk7yuwD35ZjvAyMMlZpExVsnS0az9WoGSyo8FTAT1pJECysOC4TMdWtIST5V/KFaY8lPhsMuUTSVAcrc4mTOFO84ILB1Jdu7gjtF6nDhhUpQPEqSir1LehhTvDf3ULUNfe9f6QsDyVKZw1VLI4EVN/Eklv5RBEvZwW5SwP3ZlvJQY9IsKU3PhqPAS0kp+Ic9Ij/RwTkpD6FMtPopcK0BWTdhqzBSkcCEn/ANbwPKwExDEFAP7yg/q3nFj+jzQtyJhbgJSLfvAmIp2CnXW6EA5kqUFZszWAPaCwO5c+YSxVKWR9hAWfi58oSJkxa90MBrQi3YqJeIZ0wjMpq47oHmTeIqZirg1PZgrhe4A9YALhK5YG8qWTqSwv0e0PFH4c/RKwOA/vCgDB9BK2Wz1KAv8AktxifDYCWHU4J9PKPIcR9JuIIWXlsAzoTdyk7wqUSGU2aWvkWaG2T9KM+WoeIpEyWZZcLTSQsqJArSHKUjUjXvHC5rs6lBnp2MlLUSEJSkaHN758oBRsqav30oA1cJIPZnEYRf0qzav2acNvFgDVa+RNd+tu0G/8zcTf/wDHkqA+yVJbu5eL9i+Gfrl9NJO2NMBNMmVrpQeQyV8dYadsiapIBlFJOZFKhz0fybtFXhvpcXS36GHHvHxSNHypJ9YjkfTMXIVhpRLtSmcSo2zA8MxL1X0X6v6WEvYhCm3rPmSkfEQp2ypmQ9ala/unTnD4X6XpCi02TMl83SsCztofThBy/pKwKgk+MEE5pUkgh+JAIHnFLUbZLhSAJGzAQ1RSdd0+kDzNhz0qqTMmcnQkA+bEDXONBL9o8NPBWhUpSU7pUCA2uZytBeG8N9wlJOtifNo2qVWYuSujOI9j8TMU65yU2sx9KaSL8XzvygfaPsfPlJBKpUwgZ0kqa5Ng1tO943EjZ1iRMW/E5f1iFezphXUFk5srIAdDGe93yXWODzn9XqKXpKTlw86S/qIGx2zJhSySAM96tSvNXu+UemKwiVllpQo5FdiQObxSYjCkKIA3dHS1usaKVkPB5snDqSEpTQeN7fgejaw2Hw6nssXOSVKPkL+hj0Y7KBRkkF8iDa2eWfOENjuAEsdGZPmwNorcSYJaSgneFX2Tu8uP4xzLAWWmUkfdJV6EFjHoX6gmJAqShv3QTnyeEjYrXJf93dPRgmDeh0zEf8PkncBIZxSqh/8APV8IMkbBmJ+upPITEn4/iY1knZUwlgzcV1etiPOI1bIxAO6xA0DNrkGcXELeFGXOyCvM1N91/gIHm7Fl5bpPAt8GjaSMIstXTrcJI83jqbhFAkskk2Di7fzfODeVtMF+qSLpTLPl/pQ/rHUzBzDulNuNRTlwjZS6EllhZPEpHxBhYlYSCZaQTzy4kggX0h7xUYWZsdAupAJdy7r9WzflEisGGcpUx0KCBzsDlzjW4bGrLASiSbs9gXs1yYslSEgutYqIfwwAoORxAvfpC3hR5xK9n61uJIUc8qLd1R3M2EpI/wCmG+6amObllO/Ixtp0mYHIRSDoXLjiAWd+Ah8QlJpPhy1Ej6zBRPFhl3Jh7iTz9ExALMokZe4R31ESGYnRDnU2V5NYRvkYcLaqRKzbeSC/c2h17KlJLGTLHQ027EHyg3AkedzpiiGEog6EzFfCOpQnZHLo9v5vlG/xGzUZCW3NJJfKxBL94AxOwMOpzTNlq4hJIfiwIeDeh7TK4vZ9SbIvxrp+Rivl4ZKRetPMb6fhGznezKv+2sqOjgC3Z272+YeJ9k1kn9kp+KVuOrAhoamh7TKTJSH971I+EKLNXs9PfKcf4SfUpJ9YUXuFRmsVjkkgUCuplEqVSHYDJbgfm8JeIpUmslBvUUqB1sQlzusUi/GKoqmypiiwU4LqZ6qrkHjfN4nw+NpmGYXUkJs5YAsaQ1yQCSb8AeceRlHo4YWjBCYnxEAqVUczvApYZghOZGROY4iDMGmaAAoJSLnfmCrnY5CwzblrEWwtsJQVKN1gJSmp6ApyCbPxdtSHLWgefMdZ8RaADUAS3vO+lwCbdXyh2KiyXh1KLqmIShvqlJVyABJBB/GAlbpBonkEG5KG5HdN268op/BQpTO3rf8ADnBx2SWG9chwNWHfLvpBJgkWrpZzKW4NzUWA4EcXgJSS9kpLB6SoDk/vesV5rSkUrLcAo8eGmUE4baC6Q5sCXqJWVE6XGeXl1hWARJQtbjwjYbzLty73ZvPjFhJmzpYeTiFy3crCTSXNjcakM5fQRmEY2YkllMSQXJ4OLXyvlBWCxdFTEGpgEpNvfBPMZkO+ozgyshhm12P7d4zDypkvxa6huKmOtUsuLgmqzBmLi7hrva4f6UsU0qvw5gSCJpCaSpTkpYuyTSzsnPSMLhNlTCkVLSgA5tUajk5LAnK14mxezJyQEiaSFF2CQL6qsrOwvnE+xJj2No9CwP0ioUpHjSyKlgeJLUFhIOpcBVjmA9vKNpgNt4ScQlGIlTFEAhNQdjyNwcw2Yj57xOz5jVKWd25BNSgHzKSSAHL98oSkLNDqG9SUuGcn3dI0WvIzejE+mZmEls9JD5fkxAJWgSQOLufSPn8bcnyyClS0qRYKC1OltM8r5Rodk/SZiJbCfTPS+Z3JgGt0gBXcdxFw119Ino9Hr9VJJKW6l/7R0nGgDK/DPnFLsz2kw+JFMmYFKpCilylTWzSoAtfnBqpeViH5G3e8dKUWjG2mHKxKSbgtysXPAuI4VignVwcnDnz5cbxApLHUjiPRuEMcfLIZQNrZN+fKFtQ7ZKp7+GtBB0LZxBipU4pFJvxSoA9j/aGROTpYcSHiRKi7pU/pBQrKXHpWggVTDu5FKs+Sn5+nkv0ease6QdAot8Q55xb4lRWd4EjiUhh6vAmNRS1yB5jyJd4oQGuTPSndWL2IbXhcb1tYr/0maFPMOY/7ZIc8C9g/aLVU9agEg1JcbpDXyuXtD4rZjfaAbQlxd7tn1/GGl2JvoFwm0EAELUAR9VRC9eRLeQgpKUrQafCVqGD8OBfyhk7GRNSy6Spt1SRSe5yJ52jNTcBMkqsVApNhZNuRA3vTnBQW0XEmeGtulJp4h+DGO5kskuspvzNzbibRRyp01JKkkqSTvBmYl7ZsA7sxgw4yYEpVMCSklsqfjZ3+EOidxPMXQXKEuOZPcXvDzscksSUktkRZuF9e0dDHSwN/MtYgXybMNBkzwpqAQH03BU172AYHnCZSopfFWS8uoucklx0yieVgpqj7qwciSrnxuWjvHIQLy5ExV+FXcAKDQ2I2j4KAVpmMpmL0Na6WqLHkYALlPs/MbdnSyOJJHXXi8KMwjbqmDVN0/wDqFC2y7Hvj0YbEYMtvocH6wSpQvlcBwMopcXsG5IAHS/HQkkHpF7JXO1EpSgxupQduqRx55xYVEo3gg+dtNUgd44NzO2kef4nZ6khNNRYlwAxaxSW1OfSK6ZiDYEANwDHvzj0mdJQrNKVckkH4W5ZQJ+p5ZIqlZXuARrpTbvABhpGKAd8zzOf5eLbGbWlmWhAKipIZ2YcSz3Zyc+ALDXQfqaUkkqlpUlRUpSaEu5Giqk0gZtleKqd7Oy1Hd3MzTU6gHLPcpcgEsD84VjoCGKktdagSMkglsrF2HHInKIVrSA6VOlXEDk5YlwdHIEc472fmoLAVB+FOeRvA+JwJllq5aiwJpqs+l0h/hDQi0k7HUpKZhulTsE0psOZNnfQGCcVsMCQZigqUsndlll7rs5Nud7DSKWTicQEII8Xw0E00g0gu5PB31gNeKKiSSSTmTc8YWR4Nrs7aCUVpXNdRG6sIcnIKLNSCyGBL5eZmL9ogXTIoS9IKiKlHIEvqXcknnlZvP5c8jWDMFtCg1M+dssw0Q4K7KU3waudPM9Sdw0m6jYFv9I0Gp10iMSkJSXmEBLG7EG7A6MxUwOrQJsjbaQF1gG9gxcClRDkZi2TAXOcOPagzVpExCKEPSkHw0jOlyXAbLuYhqXBVolxW0FSpgIUFlnqDEHNydHuQ3zjmXiStLhgklymlgTZIpuSczraBcbiMOSog5AUhJZObkAZJTdXPLrE2GlCagqcIloBcgkl7MG4MR5GKxRL5DsMJsoS8TKUxQo0qBfLMMR7t7i4ZXOPRdifShJMkDFAicFMaEEppLCvMkNqPJ8o8uGFmS2KVhlBgfdJBzBGZTrrpAviNm49bdc4vTk1wROKfJ9JbNxsuagLlLSpCslDKHnyKjl3IJH4GPD/Zv2pm4NaVS0pUg+9LVks6LsXB0fKzF2j2L2Z9oJWMlvJVSoB1yqhWnQ2zKXyVqCOkdUNVM556bRLNwTZJt+ewjtODSP65ekKeVgsyi5s13eIHUbXSXa4PrwjezHHRLPDbqlA8wTAa0KIYDWxYAj8YISCzqKRzJz7RJLL5LcjVi0PcJxApCSkhxd8yDaLJc77J0y3Wvnb8Y4KWNynzziQqlkAuejmE3YJNDSHH1S5NiAQIWIw0tdlBSjzuBCRiUpO64PMH8+kTrxxOTFr/ANrRLuylwVc3YyUuAm3RxES8BNSCyh0bP8YsDMc9ftaRIhDaPzd4oRnMVImEEGk5PZOnVMBo2ep7ITzYIFv4WjVYgEhwPMPAEoF3Um3ID1DPDsTQDL2fMLDeAGhL97xS432XKlVrWoghiTvFu5bvpGwXIXmEk/d5d4hUSxSoFN7h3z7sPOBSHRhF7CALVedjDRtaEf8A7f5XhRe4jaeUqnpSopWr6oUlyouTcEsLPnxeOSuYLvuj61rBuhJvqbwoUeUlhM9Rgn6ws5SM7s45hiD8oefjlAghShqwyI5gu4bvChRoZkkvaKCLjQuXLvfgGZmiET5XjCWpIClsUEpBDqLNYOE9YUKJksFLlBWIwKgkhNBSPq0As7mz2Dt6wJiETFEVSykCyA6FByQAGqYDTIdoUKJAmw6pshBoDapDI52AqpGZioRjVJKvHImFRamYgEu7sCCQB5Z8oUKBIGzianDrRSJTz3Zx+zRUVpSLAsBfhB6vZFAoYlVRSkuSGUQ5ZIF05m6gbQoUQ24ySLSTTZKj2flIlzFgrMoIJUxYkBxYHV8nPWKeSvDTArcKS6UgOzAvvWBuwZuWsNChp3bFXBGMPLmFZSFbqSXBDFtS4cHKwEQymQ4Ew71iwI3QQrPN3A0hQookucBjyglXvUpcXcGlgAAUhtLkfV5xUTsVvEFAD3s55i8KFCSpg+CVM9j0jQ+zlalK8JRlzU0hCxZipR1BdyxD6c4UKFPCscOaNhhfpFxmFZGISiesswISgtcPWmxPVPCNbsT22weMAAmLlTCWKFIJzGhSCG5vpDQo00pyoUtOLdGhxOzTmm+l1N0DARnsRtVSHS1PK1/KFCjs03adnHqKqoAG01LexHw8oKwQWrL8iHhRozJZLPCzCkXVbgzx3+nM7KAf7phQok0OF7zMTcvb8DDTJkxHFjqKW76woUDGiI7XSUuwOV2Let/SI0bRSS9rcX9GHxh4UMGTyceQXKAw1OnS7w36xM2yEnMhyWyueLQoUAilX7SIBIMsEgs5v8oaFCjTajHez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2538" name="AutoShape 10" descr="data:image/jpeg;base64,/9j/4AAQSkZJRgABAQAAAQABAAD/2wCEAAkGBxQTEhUUExQVFRUXGBwbGBgYGBwWHBsaGxoXGBgZHxseHisgGBsmHBgYITEhJSkrLi4uGh8zODMsNygtLisBCgoKDg0OGxAQGywkICQsLCwsLCwsLCwsLCwsLCwsLCwsLCwsLCwsLCwsLCwsLCwsLCwsLCwsLCwsLCwsLCwsLP/AABEIALcBEwMBIgACEQEDEQH/xAAcAAABBQEBAQAAAAAAAAAAAAAEAAEDBQYCBwj/xABGEAABAgQDBgMEBggEBwADAAABAhEAAxIhBDFBBSJRYXGBE5GhBjKxwQdCUmLR8BQVI3KCkuHxU6LC0hYXM0NzsuIkY2T/xAAZAQADAQEBAAAAAAAAAAAAAAAAAQIDBAX/xAAlEQACAgEEAwEBAAMBAAAAAAAAAQIRIQMSMVEEE0EUYVKRoSL/2gAMAwEAAhEDEQA/APaWh44eE8WQdwo4qhVQwO3hPHDw0FAdkw0cwoAHeEYaFAAmhNChQxDUwmh4TwAM0Jod4Z4AFChQoAFCeGJhoKEdPHLwxjmKoVjmGeGMNDoVj1Qqo5hNDEPVDPDtCgAaGeHMcGGhCJhqoYxy0VQhyqOSYjmTkp95QHUgRVbQ9pcNKYKmhRNqUb50d2yz1htpciyy3eFGYX7b4cFqJx5hKf8AfCifbDsNr6N3Cjl4TxgbjwoUKABR00M8J4BjtChnhPCAdoZoTwzwAJoaHeFDENChQngAUKGeFVAA8KOaoZ4YHUKOHiOZOSn3lJHUgQ6FZPHJioxXtLhUZzkHkk1n/K8Ar9tMO7ATSTlu9OJfXhCtLlhdmkJhoyX/ABetQNMhmzJVUMnNt34xWYj20nEsgSh1B/3GF7I9htkb9oY2jBzdr41SkpK0IqNiGPaoDWBVbOnzCK5pJzvWscDY7tozl5MVwUtGb+GyxvtDh5bvNSTwTvH0sO8VE726kh6ULJ4EhPzMZXFYVKD4fitZ7sxzsWc5A2uYBnzUVvWQ9syrRhezhvhGf6Jy4Q3p1yaiZ7dTCWTJSBxKifwiGf7V4lQFPhpJLWKT0zPKKnDYWl5hSZnAMRfQNrl6iLiTs9fibqkAZgU+7yDhgd1+5jCXkT7NtPx75O5+LxQSmvEUk3PuptugNYO7nTSAsUqpNS8Qv7oMwEvklk5Em+eVoLxey/2qVFKpjFySLkAupyQ9yfWKLbGJRWLNY7pGTMaXa+uv4REZTm1bN5acIrCK6ZKTUCFhQdlFKwCwcC5Ac5x1hpeHUq+IUJn3nT0Fx73SA5U0kAqCQqoMlCQlxex7tE8lbJKpkuUClgkEAEaZ5lwRmeBvG7jg50g07OQb+OO61JPDKgt5woglbTktdKQeFi3ch4aM9sujT/x/P+nuLQoUKO85BQ8NCgAeGhQy1AAk2AuYAHJa+kVeM9o8LL96cjok1n/K8ebe0G2DiJy1OsJ+onQAWGdrlz3ilxygGIIpDAW9SItQyK8HpEz6QJAJaVNI47v42jj/AJhyf8Kb3KR6vGDVPlhJYZM54u/nrHScMFKDJs+ZJBbiBwhY+j2t8M2J+kT/APnDf+X/AOIlT9ISdZB7TAf9MYZWEIsxy9RnY/jA0+Wzhz+e8FJktSR6KPpBlf4S/wCZMP8A8fS/8Jf8yY83lzcu+Y5fDmIJRNL6Z2YA268fxgaoFk9CHt5J1lTu1J/1R3/xvI1lzR1CP98eeYidTRqVKZ+g4ZcBrHUiUpZNK6QMzl16QitrNvjvbxCbIRci1R/0pz8xFHN9tcUoWKEZ+6m/+YGM3i8KSaibtnf01hpUhTpZTct5j1cn0aNFEXBYTNs4iYT4k6YQ1w5AvxAsBHMvDVEEBRP7hUOOuYgebJUGO6QbH3gRHezsMoqGZSk3ABIuesRKP0qLLTDyBSUkiqo2UJSCUk5Co1XHCJ8VNDgMklJLOpSzwYsACWuWMD/qorL0qUzaWawa5AZhpFhMwClBLpWGyKiAzZFySQI5Wsm64oCXiiVe6HFg0p3FgLlSsuDQCnF576nfeZITY5XpzzbhF+JBqNSAQEk5pvbiAGs+kU8jBqaYZbWAzN8wWHG4ioxwJvIdg1qUAypquDqAGlvnBUrBrINUklrCpddjm9z184J2dhnlpJGbkgqUq99HbSDUYZL2oAH3RGMoo1izN49SUqSlXhkpSCqlIVYAsAwyOvyiKShM8hdKmC2O6zEcQPdL208o0k7CJVYqWGtbXMZ+scDDJCVHfcqJuXc3Y5Wdol0lgrL5KvA4GeKEzSFtd3AOjCwY8YusHg3YLSlRuHISLOo6DW2mkdSEptY5Zm54RY4eSi1jYcP6xjLgtYM17UIrQUIBSEXBQQAkuGYgg26GJU4UJlJUs+KtkupSbnJ7cGHdouZig9LBi5L9XGnL4QKMqaQd5nJPIa8nikhN/Sqk4iUlTFgXcnIPTkBqbny5QDj5PiSiQQBUyiLvrnwiwnSVLSoFJ97IgKBDqYA9jaK9eKVKVTLMwBTGhZC9fqk3Fsg+kXFZJbAp2xw53Zn8n9YUXZ9qJvFI5FKn9A0KNNshXE9GhQ0KOs4hQoUKAQogx6CqVMSMyhQGmYMTQFtmeESJqiQNws5a5DAeZEAHliFICFkguWbMcR3zMc46SgIANXqeX56RwqUVFCHUCdAFE2fR+UCYzWpSg51LcsjrGqeRsnmUVWUQQxL/AAHHTzizwIBBdRuWGXDp0ijlhyWmJIZw9mIZrDPvB2ylrQplETEqu7sQbPaz/wBIUuBxeSwmSBWN7i3q/wAfSAtvYNOQCiQzEDN3LdgDBGKn0kkIBLi9YsCOcGS1S5yAoBdjx4gcDHPbTTNqTTRkkkPZ4M2dLC1MpK6U5m/54xZbQw0uXcIzcOcnJ/AGOyuWEAgMSCGHEcexinqWStOuSLaOGuyUpZhm7gchplEJUJKSynr0Z3HG0NiJiiCpDJY65sNOl4AxmJWVB1BxmQ4frbnFaecBPsJxWKBDAk6XHPhHEjd+sByuB6wHMxYH1g/K8PKxYJ/6gHIs/wAI3MQ5e0ALVJ83+Aiy2LjqSzpvrVTkeYvFJOnUkArbt/8AMF4JIJvMltnkDrqCIifBUeTVrx6Al6q+SSCfT8YhO0klgJc5/wB3l1YjKAkbSDWnISi4cWIJytq3FhD/AKSAX8ZSgQXAqJOYYb7ENeOWjcWOxKigkAS6rEr8gABYa9IGVJVJQ5D1kCznnb+2sPg8CK3IKUpLgAXLFx1MFY2fTMYrmBOe9WLHpleHuSwg2t5YVs7FJpQkSlOX+qrPM3b4cYspdbulB6UG/ckAW6xSCebEKUku4dCtXcvSDkc4tsPPKt2tahlZKvjTlGM2axRYJlhgSwAe6s3L8TnAOMlkO6iE6BItzJIe7vaJMThakM0wl9AefFmz4wHszDmWkAuwJYKsbl/tPxzjLcabSxoCEpBJdhnp+XizYJALW42GloqZ2HrLmkmzAtqADeEtLgBJAS93Ie39W84ybsqiaZiQZiRTutbeAJ1NvLXjCQKSQm97EkcSTkL55xT4ObM8RSibfZNJYBmYFndtIlRVUkDiHyNvlFCo6YJxC0KK2J3XdSbKdmHE27xxtaUhRQSlaSHtRcgXJF3BzvBOKw5Uq3hk05qQrvdmyYRXKmqqUlRlCkVJuoBQLFTpOYDjhnyilIlxyDT00qISqYBoGVZ7/YhQaJCvu9yfxhRe8Wz+Fh/zCkDOXMH8v4xIn2+w+dE0dk/7o81GHVZSW4Eu4Pdh5QgAd0C4zsS2b6ese9+eB43skemo9vcKf8T+Uf7okHtxhftL/l/rHl37NXEEDQb3llHasNUXTW2ptn0NhC/PAPZI9QHtrhP8Qj+AxU+1HtJhpyEoBrS7qsQxAtz1OkYAyiPeNKdN4A8tba6RGF2aq3Bwo9AWHPWF+eI/awyVMlVKJCw3ukO/NrcI6xuKR9RU5nyIKtHGfOAFzWzZQ06drQ6Uk3pB7t6gljFeiNh7WEJnJSsFMxXN0eeloLw+IlqQAuaKkqYFQs2XCKtRKACWPAfLXziMTiWNSRwbO+Qy9Il+On9Gtdr4aHx0JClBcsipi7gZOBfI2PlBmwZ6AhQdLVEuFsG4W4RmVyjYnvZv7eURSFmz245MIzfhprk0XlNPg1ONWhRD0lKbkV5kkhn14xX4gJKKnCWJNiGAZiPheKWasBhxIz01dnvrHSwlvqEd+7Ql4dfRvyr+GmTLAlkAJJJYMm5Nyb9op8Wi4LgByD1fI2zirTOUCafdysSD5R0pKWFgbjT4iHHxWvon5F/A/GyEkkBQv5/CBVYZLDeD9H+UQqlBLukgPwIGnB7QyUhtc+Pze0UvHfZPuXQdJLKGR7N6Rc7LSKmtkfq8vwjMGQMwVd1fN4lkTSkgBZTxckeukTPxpNcjjrpM3eOCggTEqRWks7cWHaxg2YlRLlYBHlk2bR52vGLBKQsnWyqgwJ1Fj1y6RMNqzwP+stuAY+T+Uc/459o3/VHo2E5KiVftbDK7HplEeHw5msozMhZ2drguWvlGSG2p2aphNtUJVmOHaO5HtDNS1BTb7iQ76WhPw9QP0wNsqUtRDzAUClrBJL8N2+XKCcLg5ktSlJKbgC7JNn4JaMOPaaef8N+aAf7ROj2unjSWR+4Mx3d4yl4er0aLyoHosqUc61X0t+EDYGVStZpd1G6i7tZ+QsWjJYb22mBJC0Aq0IYBPVLX11jmX7clEwOjc4nNjnkQOLNyjF+Fq9Gi8vT7N2FKFwhLcAdfKIlYqlLmWwIBsxd+kZ1XtzLBDJXSzglnzOdKiwbItpAq/bhKveQANFEnm1qDq0ZvxNb/ABLXk6fZd4efKWFvKBd3IS/UksOOjxHhsXKUshKSCksWSoCwzf5xTyvbGShCUlKlMA5SC1urah8oAHtehLshbHWpiXtwYW56wfm1M4Ye+D+myRJlkguoOSPe14ZPAuDwPvoE8ZW4hL+6wIdgGf0jL4r2slBCghC3UGDFJ04OKczeO8X7TSFKQsuACQ7UkA52B6eXSD0ai5T/AND90H9LTHYIBav26zzY5Nb60KMdjvaYmYqhKyl7b6U26NaFGy0dSuCfbDskCAz1E8bkP5lolQhFrOr7rH1a0QYmWAlqfEGR493II7w2ETKF0y3UfqqK/mojvHvHihFahklT82DdbMfnA/irU/7M891rcm+bRNNWoC+4T9kK9d71jiWsKSwW57gg8R/SEMEEu4LlIGhBLcNGMTfpEu4WoG2eR6U/i8NNlrRq503z8D/WB5oWVA0uNQzkHyhiOZ89P/bFQ1CADZ34giI5c1FZLMeClEHpcWh/1qkFjKmdAP6hjHS9qSlFLomhhqEfAQwJV+JM9ywdmrF/w8oJRg1ENSt2+qTnrcd4fDGUr3SlyfdSGPQsT5ekG4hSyPdLcK0nTgWaEBSqlz02CCBwUFfE2eJSiYbrFCeILt2Ucj3guXiaGqQu9mqQB1z/AC0POmzDkFIQPssfJwW7NBYA0+TUOPJ2Dcxf0aIZMlQS1CgOKQwz4PE69oKSGSmeo8SyfV/RoJTtWapLmtraJBt0B8xAAAFzHVSFHrllmAQL34xNKqHvLL/Zp9LW9YeViKSSVgB8lOPQgd4kXJrLgpvwSkg+RhiBpgUWIdbu70nnYAlojUtUtqksA/ukPcvdJs+jxdTZ27TWHSGSButwGXo/xivXtCbUR4q2OaSSeGhUbcmiUMglzFE2RunUKtzFhHAl3P1/4bdHIFoWJmBvcdQ1MspD9mJiPBTJpBO4L/WllIPG8UIIM8AboPAimq2rMthEIWoqIFYDaoSAHPFTl4KVh5lIZMgA3sQR2ek+kA4lExQUZqlEZMlKW/PUQhljMlTAkI/aKQ5IApSAogb1j2fnEP6MprMTrd24PeAJHhsyVFB4KINshk7dH8okmIJG6mWQGcs75h3tVoLPpCAmmJUlIqQHOpUC2Wd388oSCPD3QAdBxJzLgG1vWI14cBNQEtJHKx9S4bjEYJUL+HxdCi75WtaAY8+Y2j8+XKw1eIvFrBpUXyKRW489YPUgEAqJVyYKt5P6PzjmZOCyGJsNEEX6ta0IYNJBVmJjjQ6eV+8S4iWUOQW4U7w7u/pHalSwXrD5+7T6v6xFLxYuEAG+swD/ANbkWhAdiQGuttQRb4iB5oU5CU1htCkEcDZ4klYfeIHiAm+Y73Vd+sSmStIIHi5vz53Tn/SAAfDyj9kvz9Du2+EdHDquCTYWYv8A0aCzKLMVG32yfnduRgeZhwLgnJ8g/om8AEScMCHc/wApPrCiIoSb1L7IJ+UKGBpRJSBdiNHDnzBMDHBy6nSwI4C/ffDeUQ/pBSXMskaqDP8ACCpOJlq1IPBctvVSfhBYhYkqAAearsG9fwjiXi0sf2KquaRf+LICJ8RikXBpy+s4SOziKz9KHGQro6W+IhDCZ2Nl6WfRiv1BaBVbYMsgBC1cwk5d1NDy1zCXClKc5JYtzBsINQmp6t0AXKkg+bKtDEAS8Y77rFR18Q9y1oIOJ0X4JAu5setx6X6wYrCy1CoKqA4Ut13ifjEUvDIWGCXfV0/AEwWgorMTtLDi5klbPdvIh/wiGVt2SoXkqCjm6yB13Uxb/q9JFKUnPNnH4RLL2NLHvDPJ2HyhgUc3aktjTLQo6ClRH81XyhsPt4qDeAKgQUl1Ughs0OArUZiLKfhQ5ZkgagFZDdmbneOcNswKAIKlDQhr8/ds/KE6DJXy9ozXKlJTMCiSQaQzl2CdOQGVotcPtJCrlx2FuwEVuK8YAgJI0BKubsAVNla94ZCFhzMJY/UsT0YpAAihFzPxyUp3lIY5lQY9G1MAI2qkmkLQi+Waf/YfCOAZWfhEAAZoTqeAjnEYrDh6ghLcLqL8sg34QuACJdYVaZLpNy4t2uWiFX/kZnZwk902NMQzRKSkKFP8JfzARaFhJ0lYZaiFDUhh2dMPAiWXOWpvdUHupVaieycolVhrb0or6kHyc28obEHDtZYB1/aHvd2gSdPlINMsV8BWw5kuCAc7gwrHRaYaUw3QqXwSCojLNgpoWN2alb1OOat5/I1RTztvNZCBKGm/U2T6MQeENJ2qVFTzEqqZwXZTXDgtCGSJw8h6CpCuaQSOGbWPd4MweAkp1CScgF3I87x1hMUoOwB1Zsn4EaQLi9qrW4AWk6FJ/wBPvQ7YFmUqRYJKh283Ks4iMuWVipLFt0ML5tZiX/GM0Z5ulagH+8U55m5zgyVipaUuybcJgqL8WAtzvCoLLtezkPYJJOhLDypIMMnBS2esA/dpHXTKKHAYcT5qUSpKTMO9ZZLDVywAYc4lKkJUQZqQRoghDHkQ7vE3/Si8lYRCQGKm4OC/PQRGpCEl1G2tQCB5s3rFWdphINS13dklSm4u6QDEkja6CLmYOrr7hRfXiIMhgnmT5KEuhacskrJDO/2t1oFl4tI32LO4uBxvvD1HOFOUmYDSQeSiR8vy8UGIw8yp/DqbmV+oMAjQHbNZASgKGVjUfJJBPaJ5M1dipRSOHhlNr/aPKKTBSUkhSkKQX0FT8xkQfOC583eIqn2FjSk9AwFvSGkBZKnJJfxkfzJ/2woqzj+KVk8aQPR7QoeQND4KEZT1r4hNXwZiO8dqxaQDQhX71kv3zEab9REX3z3Itr18o6l7PSA5qTfV4z3IrazEePMmlimangQo+oZIzjmbsNamUortk5/LRuTgQzqBSeLv8D+MBYkhACg7E5gAnqScu8G4W0z0jZRZlE8jkeoPzMOvDzLJRNI6kKb+cv6RbTpijcBjxZD+gvEakH7ZDXyTcDQPpBuCgE4ScWCptY4BKX+TxKmStIZKVPxJCH4ZGpUESp9Qasg8Fbhz4x1iASwqJGo3SPheHYUVydnrc+Iq5vSFN6ly/OJJU5SGSEpByYEKLZXJ+cWIwqLJAS/QdmADRFMQ4ZJTTcUpZ7c7Pnp6tBuQqZUY3ETbgVMbEFVXokFofDzZV0kMRmCsjhzZvy0EScOgO6QDk9ybdrnpAypy3sUljcH9mW0zBEVYhSNpByKglsnJfqKmeIESFKeoqUk3LLY9w5HwhYqQpfvIPRKy49SPQQRs+SQKUKTzCmcdKSxPWGA6MKwZBIbSY4HYsx84Dx+zJmbJc8UhSfNNx5GLObsysvUsdFqT3YWjg4RaXCCo670xQfoHcmCxUV36JPMsAUg5EAuPJSbdoCTgJjssSjxeyvQj4RdYWfNCjV3qqUPUH5Q2Ox6gsAKlOdFAsP8AL8TDsKKZeBSDvS+wL+rRLLwSFWCFJJ+8j+8XisYagKJdgLsFeV3AfUmB8Yqkkq8PJ7pWU/AgdH+MG4dFLP2VKF7hs2FXwgCXKRUKFEfvAj5ERY4ra6ke6ZTHPcd/QxB+v1E78uUofu0+pEKwoLThgkbypoHBDH0YQMoAmkCYBpWq5/hB/LR1gdpb5ZCaeHvDyCosJVMz6xT91ASk9t0F+8OxUUmJwaEk7yuwD35ZjvAyMMlZpExVsnS0az9WoGSyo8FTAT1pJECysOC4TMdWtIST5V/KFaY8lPhsMuUTSVAcrc4mTOFO84ILB1Jdu7gjtF6nDhhUpQPEqSir1LehhTvDf3ULUNfe9f6QsDyVKZw1VLI4EVN/Eklv5RBEvZwW5SwP3ZlvJQY9IsKU3PhqPAS0kp+Ic9Ij/RwTkpD6FMtPopcK0BWTdhqzBSkcCEn/ANbwPKwExDEFAP7yg/q3nFj+jzQtyJhbgJSLfvAmIp2CnXW6EA5kqUFZszWAPaCwO5c+YSxVKWR9hAWfi58oSJkxa90MBrQi3YqJeIZ0wjMpq47oHmTeIqZirg1PZgrhe4A9YALhK5YG8qWTqSwv0e0PFH4c/RKwOA/vCgDB9BK2Wz1KAv8AktxifDYCWHU4J9PKPIcR9JuIIWXlsAzoTdyk7wqUSGU2aWvkWaG2T9KM+WoeIpEyWZZcLTSQsqJArSHKUjUjXvHC5rs6lBnp2MlLUSEJSkaHN758oBRsqav30oA1cJIPZnEYRf0qzav2acNvFgDVa+RNd+tu0G/8zcTf/wDHkqA+yVJbu5eL9i+Gfrl9NJO2NMBNMmVrpQeQyV8dYadsiapIBlFJOZFKhz0fybtFXhvpcXS36GHHvHxSNHypJ9YjkfTMXIVhpRLtSmcSo2zA8MxL1X0X6v6WEvYhCm3rPmSkfEQp2ypmQ9ala/unTnD4X6XpCi02TMl83SsCztofThBy/pKwKgk+MEE5pUkgh+JAIHnFLUbZLhSAJGzAQ1RSdd0+kDzNhz0qqTMmcnQkA+bEDXONBL9o8NPBWhUpSU7pUCA2uZytBeG8N9wlJOtifNo2qVWYuSujOI9j8TMU65yU2sx9KaSL8XzvygfaPsfPlJBKpUwgZ0kqa5Ng1tO943EjZ1iRMW/E5f1iFezphXUFk5srIAdDGe93yXWODzn9XqKXpKTlw86S/qIGx2zJhSySAM96tSvNXu+UemKwiVllpQo5FdiQObxSYjCkKIA3dHS1usaKVkPB5snDqSEpTQeN7fgejaw2Hw6nssXOSVKPkL+hj0Y7KBRkkF8iDa2eWfOENjuAEsdGZPmwNorcSYJaSgneFX2Tu8uP4xzLAWWmUkfdJV6EFjHoX6gmJAqShv3QTnyeEjYrXJf93dPRgmDeh0zEf8PkncBIZxSqh/8APV8IMkbBmJ+upPITEn4/iY1knZUwlgzcV1etiPOI1bIxAO6xA0DNrkGcXELeFGXOyCvM1N91/gIHm7Fl5bpPAt8GjaSMIstXTrcJI83jqbhFAkskk2Di7fzfODeVtMF+qSLpTLPl/pQ/rHUzBzDulNuNRTlwjZS6EllhZPEpHxBhYlYSCZaQTzy4kggX0h7xUYWZsdAupAJdy7r9WzflEisGGcpUx0KCBzsDlzjW4bGrLASiSbs9gXs1yYslSEgutYqIfwwAoORxAvfpC3hR5xK9n61uJIUc8qLd1R3M2EpI/wCmG+6amObllO/Ixtp0mYHIRSDoXLjiAWd+Ah8QlJpPhy1Ej6zBRPFhl3Jh7iTz9ExALMokZe4R31ESGYnRDnU2V5NYRvkYcLaqRKzbeSC/c2h17KlJLGTLHQ027EHyg3AkedzpiiGEog6EzFfCOpQnZHLo9v5vlG/xGzUZCW3NJJfKxBL94AxOwMOpzTNlq4hJIfiwIeDeh7TK4vZ9SbIvxrp+Rivl4ZKRetPMb6fhGznezKv+2sqOjgC3Z272+YeJ9k1kn9kp+KVuOrAhoamh7TKTJSH971I+EKLNXs9PfKcf4SfUpJ9YUXuFRmsVjkkgUCuplEqVSHYDJbgfm8JeIpUmslBvUUqB1sQlzusUi/GKoqmypiiwU4LqZ6qrkHjfN4nw+NpmGYXUkJs5YAsaQ1yQCSb8AeceRlHo4YWjBCYnxEAqVUczvApYZghOZGROY4iDMGmaAAoJSLnfmCrnY5CwzblrEWwtsJQVKN1gJSmp6ApyCbPxdtSHLWgefMdZ8RaADUAS3vO+lwCbdXyh2KiyXh1KLqmIShvqlJVyABJBB/GAlbpBonkEG5KG5HdN268op/BQpTO3rf8ADnBx2SWG9chwNWHfLvpBJgkWrpZzKW4NzUWA4EcXgJSS9kpLB6SoDk/vesV5rSkUrLcAo8eGmUE4baC6Q5sCXqJWVE6XGeXl1hWARJQtbjwjYbzLty73ZvPjFhJmzpYeTiFy3crCTSXNjcakM5fQRmEY2YkllMSQXJ4OLXyvlBWCxdFTEGpgEpNvfBPMZkO+ozgyshhm12P7d4zDypkvxa6huKmOtUsuLgmqzBmLi7hrva4f6UsU0qvw5gSCJpCaSpTkpYuyTSzsnPSMLhNlTCkVLSgA5tUajk5LAnK14mxezJyQEiaSFF2CQL6qsrOwvnE+xJj2No9CwP0ioUpHjSyKlgeJLUFhIOpcBVjmA9vKNpgNt4ScQlGIlTFEAhNQdjyNwcw2Yj57xOz5jVKWd25BNSgHzKSSAHL98oSkLNDqG9SUuGcn3dI0WvIzejE+mZmEls9JD5fkxAJWgSQOLufSPn8bcnyyClS0qRYKC1OltM8r5Rodk/SZiJbCfTPS+Z3JgGt0gBXcdxFw119Ino9Hr9VJJKW6l/7R0nGgDK/DPnFLsz2kw+JFMmYFKpCilylTWzSoAtfnBqpeViH5G3e8dKUWjG2mHKxKSbgtysXPAuI4VignVwcnDnz5cbxApLHUjiPRuEMcfLIZQNrZN+fKFtQ7ZKp7+GtBB0LZxBipU4pFJvxSoA9j/aGROTpYcSHiRKi7pU/pBQrKXHpWggVTDu5FKs+Sn5+nkv0ease6QdAot8Q55xb4lRWd4EjiUhh6vAmNRS1yB5jyJd4oQGuTPSndWL2IbXhcb1tYr/0maFPMOY/7ZIc8C9g/aLVU9agEg1JcbpDXyuXtD4rZjfaAbQlxd7tn1/GGl2JvoFwm0EAELUAR9VRC9eRLeQgpKUrQafCVqGD8OBfyhk7GRNSy6Spt1SRSe5yJ52jNTcBMkqsVApNhZNuRA3vTnBQW0XEmeGtulJp4h+DGO5kskuspvzNzbibRRyp01JKkkqSTvBmYl7ZsA7sxgw4yYEpVMCSklsqfjZ3+EOidxPMXQXKEuOZPcXvDzscksSUktkRZuF9e0dDHSwN/MtYgXybMNBkzwpqAQH03BU172AYHnCZSopfFWS8uoucklx0yieVgpqj7qwciSrnxuWjvHIQLy5ExV+FXcAKDQ2I2j4KAVpmMpmL0Na6WqLHkYALlPs/MbdnSyOJJHXXi8KMwjbqmDVN0/wDqFC2y7Hvj0YbEYMtvocH6wSpQvlcBwMopcXsG5IAHS/HQkkHpF7JXO1EpSgxupQduqRx55xYVEo3gg+dtNUgd44NzO2kef4nZ6khNNRYlwAxaxSW1OfSK6ZiDYEANwDHvzj0mdJQrNKVckkH4W5ZQJ+p5ZIqlZXuARrpTbvABhpGKAd8zzOf5eLbGbWlmWhAKipIZ2YcSz3Zyc+ALDXQfqaUkkqlpUlRUpSaEu5Giqk0gZtleKqd7Oy1Hd3MzTU6gHLPcpcgEsD84VjoCGKktdagSMkglsrF2HHInKIVrSA6VOlXEDk5YlwdHIEc472fmoLAVB+FOeRvA+JwJllq5aiwJpqs+l0h/hDQi0k7HUpKZhulTsE0psOZNnfQGCcVsMCQZigqUsndlll7rs5Nud7DSKWTicQEII8Xw0E00g0gu5PB31gNeKKiSSSTmTc8YWR4Nrs7aCUVpXNdRG6sIcnIKLNSCyGBL5eZmL9ogXTIoS9IKiKlHIEvqXcknnlZvP5c8jWDMFtCg1M+dssw0Q4K7KU3waudPM9Sdw0m6jYFv9I0Gp10iMSkJSXmEBLG7EG7A6MxUwOrQJsjbaQF1gG9gxcClRDkZi2TAXOcOPagzVpExCKEPSkHw0jOlyXAbLuYhqXBVolxW0FSpgIUFlnqDEHNydHuQ3zjmXiStLhgklymlgTZIpuSczraBcbiMOSog5AUhJZObkAZJTdXPLrE2GlCagqcIloBcgkl7MG4MR5GKxRL5DsMJsoS8TKUxQo0qBfLMMR7t7i4ZXOPRdifShJMkDFAicFMaEEppLCvMkNqPJ8o8uGFmS2KVhlBgfdJBzBGZTrrpAviNm49bdc4vTk1wROKfJ9JbNxsuagLlLSpCslDKHnyKjl3IJH4GPD/Zv2pm4NaVS0pUg+9LVks6LsXB0fKzF2j2L2Z9oJWMlvJVSoB1yqhWnQ2zKXyVqCOkdUNVM556bRLNwTZJt+ewjtODSP65ekKeVgsyi5s13eIHUbXSXa4PrwjezHHRLPDbqlA8wTAa0KIYDWxYAj8YISCzqKRzJz7RJLL5LcjVi0PcJxApCSkhxd8yDaLJc77J0y3Wvnb8Y4KWNynzziQqlkAuejmE3YJNDSHH1S5NiAQIWIw0tdlBSjzuBCRiUpO64PMH8+kTrxxOTFr/ANrRLuylwVc3YyUuAm3RxES8BNSCyh0bP8YsDMc9ftaRIhDaPzd4oRnMVImEEGk5PZOnVMBo2ep7ITzYIFv4WjVYgEhwPMPAEoF3Um3ID1DPDsTQDL2fMLDeAGhL97xS432XKlVrWoghiTvFu5bvpGwXIXmEk/d5d4hUSxSoFN7h3z7sPOBSHRhF7CALVedjDRtaEf8A7f5XhRe4jaeUqnpSopWr6oUlyouTcEsLPnxeOSuYLvuj61rBuhJvqbwoUeUlhM9Rgn6ws5SM7s45hiD8oefjlAghShqwyI5gu4bvChRoZkkvaKCLjQuXLvfgGZmiET5XjCWpIClsUEpBDqLNYOE9YUKJksFLlBWIwKgkhNBSPq0As7mz2Dt6wJiETFEVSykCyA6FByQAGqYDTIdoUKJAmw6pshBoDapDI52AqpGZioRjVJKvHImFRamYgEu7sCCQB5Z8oUKBIGzianDrRSJTz3Zx+zRUVpSLAsBfhB6vZFAoYlVRSkuSGUQ5ZIF05m6gbQoUQ24ySLSTTZKj2flIlzFgrMoIJUxYkBxYHV8nPWKeSvDTArcKS6UgOzAvvWBuwZuWsNChp3bFXBGMPLmFZSFbqSXBDFtS4cHKwEQymQ4Ew71iwI3QQrPN3A0hQookucBjyglXvUpcXcGlgAAUhtLkfV5xUTsVvEFAD3s55i8KFCSpg+CVM9j0jQ+zlalK8JRlzU0hCxZipR1BdyxD6c4UKFPCscOaNhhfpFxmFZGISiesswISgtcPWmxPVPCNbsT22weMAAmLlTCWKFIJzGhSCG5vpDQo00pyoUtOLdGhxOzTmm+l1N0DARnsRtVSHS1PK1/KFCjs03adnHqKqoAG01LexHw8oKwQWrL8iHhRozJZLPCzCkXVbgzx3+nM7KAf7phQok0OF7zMTcvb8DDTJkxHFjqKW76woUDGiI7XSUuwOV2Let/SI0bRSS9rcX9GHxh4UMGTyceQXKAw1OnS7w36xM2yEnMhyWyueLQoUAilX7SIBIMsEgs5v8oaFCjTajHez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22542" name="Picture 14" descr="Litice na Goz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71480"/>
            <a:ext cx="4605502" cy="307183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357818" y="2071678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solidFill>
                  <a:schemeClr val="tx2">
                    <a:lumMod val="75000"/>
                  </a:schemeClr>
                </a:solidFill>
              </a:rPr>
              <a:t>GOZO</a:t>
            </a:r>
            <a:endParaRPr lang="hr-HR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2544" name="Picture 16" descr="http://upload.wikimedia.org/wikipedia/commons/b/b7/Bluelago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786190"/>
            <a:ext cx="4338614" cy="291030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285984" y="5429264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solidFill>
                  <a:schemeClr val="tx2">
                    <a:lumMod val="75000"/>
                  </a:schemeClr>
                </a:solidFill>
              </a:rPr>
              <a:t>COMINO</a:t>
            </a:r>
            <a:endParaRPr lang="hr-HR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POVIJEST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Tijekom povijesti </a:t>
            </a:r>
            <a:r>
              <a:rPr lang="hr-HR" dirty="0" smtClean="0"/>
              <a:t>Maltom </a:t>
            </a:r>
            <a:r>
              <a:rPr lang="hr-HR" dirty="0" smtClean="0"/>
              <a:t>su vladale mnoge sile, npr. 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Feničani</a:t>
            </a:r>
            <a:r>
              <a:rPr lang="hr-HR" dirty="0" smtClean="0">
                <a:solidFill>
                  <a:schemeClr val="bg2">
                    <a:lumMod val="10000"/>
                  </a:schemeClr>
                </a:solidFill>
              </a:rPr>
              <a:t>,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 Rimljani </a:t>
            </a:r>
            <a:r>
              <a:rPr lang="hr-HR" dirty="0" smtClean="0">
                <a:solidFill>
                  <a:schemeClr val="bg2">
                    <a:lumMod val="10000"/>
                  </a:schemeClr>
                </a:solidFill>
              </a:rPr>
              <a:t>i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 Bizant</a:t>
            </a:r>
          </a:p>
          <a:p>
            <a:r>
              <a:rPr lang="hr-HR" dirty="0" smtClean="0"/>
              <a:t>Od 16. stoljeća u posjedu je Vitezova Svetog Ivana </a:t>
            </a:r>
          </a:p>
          <a:p>
            <a:r>
              <a:rPr lang="hr-HR" dirty="0" smtClean="0"/>
              <a:t>Britanskom kolonijom postaje od 1814. godine do 1964. godine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KLIMA i VEGETACIJA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Sredozemna kilma</a:t>
            </a:r>
          </a:p>
          <a:p>
            <a:r>
              <a:rPr lang="hr-HR" dirty="0" smtClean="0"/>
              <a:t>Vegetacija vrlo oskudna</a:t>
            </a:r>
          </a:p>
          <a:p>
            <a:r>
              <a:rPr lang="hr-HR" dirty="0" smtClean="0"/>
              <a:t>Pretjerna ispaša stoke, erozija</a:t>
            </a:r>
          </a:p>
          <a:p>
            <a:r>
              <a:rPr lang="hr-HR" dirty="0" smtClean="0"/>
              <a:t>Nedostatak pitke vode jer nema površinskih tekučica. Problem opskrbe vode je djelomično riješen 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sakupljanjem 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kišnica u 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nakapnicama </a:t>
            </a:r>
            <a:r>
              <a:rPr lang="hr-HR" dirty="0" smtClean="0"/>
              <a:t>i 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desalinizacijom morske vode</a:t>
            </a:r>
          </a:p>
          <a:p>
            <a:pPr>
              <a:buNone/>
            </a:pPr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sr-Latn-C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14348" y="1500174"/>
          <a:ext cx="7429548" cy="3929091"/>
        </p:xfrm>
        <a:graphic>
          <a:graphicData uri="http://schemas.openxmlformats.org/drawingml/2006/table">
            <a:tbl>
              <a:tblPr/>
              <a:tblGrid>
                <a:gridCol w="530682"/>
                <a:gridCol w="530682"/>
                <a:gridCol w="530682"/>
                <a:gridCol w="530682"/>
                <a:gridCol w="530682"/>
                <a:gridCol w="530682"/>
                <a:gridCol w="530681"/>
                <a:gridCol w="530683"/>
                <a:gridCol w="530682"/>
                <a:gridCol w="530682"/>
                <a:gridCol w="530682"/>
                <a:gridCol w="530682"/>
                <a:gridCol w="530682"/>
                <a:gridCol w="530682"/>
              </a:tblGrid>
              <a:tr h="500066">
                <a:tc>
                  <a:txBody>
                    <a:bodyPr/>
                    <a:lstStyle/>
                    <a:p>
                      <a:pPr algn="ctr"/>
                      <a:r>
                        <a:rPr lang="hr-HR" sz="1000" dirty="0">
                          <a:solidFill>
                            <a:srgbClr val="000080"/>
                          </a:solidFill>
                        </a:rPr>
                        <a:t>Mjesec</a:t>
                      </a:r>
                    </a:p>
                  </a:txBody>
                  <a:tcPr marL="52112" marR="52112" marT="26056" marB="26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00">
                          <a:solidFill>
                            <a:srgbClr val="000080"/>
                          </a:solidFill>
                        </a:rPr>
                        <a:t>God.</a:t>
                      </a:r>
                    </a:p>
                  </a:txBody>
                  <a:tcPr marL="52112" marR="52112" marT="26056" marB="26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00">
                          <a:solidFill>
                            <a:srgbClr val="000080"/>
                          </a:solidFill>
                        </a:rPr>
                        <a:t>Sij.</a:t>
                      </a:r>
                    </a:p>
                  </a:txBody>
                  <a:tcPr marL="52112" marR="52112" marT="26056" marB="26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00" dirty="0">
                          <a:solidFill>
                            <a:srgbClr val="000080"/>
                          </a:solidFill>
                        </a:rPr>
                        <a:t>Velj.</a:t>
                      </a:r>
                    </a:p>
                  </a:txBody>
                  <a:tcPr marL="52112" marR="52112" marT="26056" marB="26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00">
                          <a:solidFill>
                            <a:srgbClr val="000080"/>
                          </a:solidFill>
                        </a:rPr>
                        <a:t>Ožu.</a:t>
                      </a:r>
                    </a:p>
                  </a:txBody>
                  <a:tcPr marL="52112" marR="52112" marT="26056" marB="26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00">
                          <a:solidFill>
                            <a:srgbClr val="000080"/>
                          </a:solidFill>
                        </a:rPr>
                        <a:t>Tra.</a:t>
                      </a:r>
                    </a:p>
                  </a:txBody>
                  <a:tcPr marL="52112" marR="52112" marT="26056" marB="26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00">
                          <a:solidFill>
                            <a:srgbClr val="000080"/>
                          </a:solidFill>
                        </a:rPr>
                        <a:t>Svi.</a:t>
                      </a:r>
                    </a:p>
                  </a:txBody>
                  <a:tcPr marL="52112" marR="52112" marT="26056" marB="26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00">
                          <a:solidFill>
                            <a:srgbClr val="000080"/>
                          </a:solidFill>
                        </a:rPr>
                        <a:t>Lip.</a:t>
                      </a:r>
                    </a:p>
                  </a:txBody>
                  <a:tcPr marL="52112" marR="52112" marT="26056" marB="26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00">
                          <a:solidFill>
                            <a:srgbClr val="000080"/>
                          </a:solidFill>
                        </a:rPr>
                        <a:t>Srp.</a:t>
                      </a:r>
                    </a:p>
                  </a:txBody>
                  <a:tcPr marL="52112" marR="52112" marT="26056" marB="26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00">
                          <a:solidFill>
                            <a:srgbClr val="000080"/>
                          </a:solidFill>
                        </a:rPr>
                        <a:t>Kol.</a:t>
                      </a:r>
                    </a:p>
                  </a:txBody>
                  <a:tcPr marL="52112" marR="52112" marT="26056" marB="26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00">
                          <a:solidFill>
                            <a:srgbClr val="000080"/>
                          </a:solidFill>
                        </a:rPr>
                        <a:t>Ruj.</a:t>
                      </a:r>
                    </a:p>
                  </a:txBody>
                  <a:tcPr marL="52112" marR="52112" marT="26056" marB="26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00">
                          <a:solidFill>
                            <a:srgbClr val="000080"/>
                          </a:solidFill>
                        </a:rPr>
                        <a:t>Lis.</a:t>
                      </a:r>
                    </a:p>
                  </a:txBody>
                  <a:tcPr marL="52112" marR="52112" marT="26056" marB="26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00">
                          <a:solidFill>
                            <a:srgbClr val="000080"/>
                          </a:solidFill>
                        </a:rPr>
                        <a:t>Stu.</a:t>
                      </a:r>
                    </a:p>
                  </a:txBody>
                  <a:tcPr marL="52112" marR="52112" marT="26056" marB="26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00">
                          <a:solidFill>
                            <a:srgbClr val="000080"/>
                          </a:solidFill>
                        </a:rPr>
                        <a:t>Pro.</a:t>
                      </a:r>
                    </a:p>
                  </a:txBody>
                  <a:tcPr marL="52112" marR="52112" marT="26056" marB="26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CC"/>
                    </a:solidFill>
                  </a:tcPr>
                </a:tc>
              </a:tr>
              <a:tr h="1571637">
                <a:tc>
                  <a:txBody>
                    <a:bodyPr/>
                    <a:lstStyle/>
                    <a:p>
                      <a:pPr algn="ctr"/>
                      <a:r>
                        <a:rPr lang="hr-HR" sz="1000">
                          <a:solidFill>
                            <a:srgbClr val="000080"/>
                          </a:solidFill>
                        </a:rPr>
                        <a:t>Prosj. najviša temp. °C (°F)</a:t>
                      </a:r>
                    </a:p>
                  </a:txBody>
                  <a:tcPr marL="52112" marR="52112" marT="26056" marB="26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000">
                          <a:solidFill>
                            <a:srgbClr val="000000"/>
                          </a:solidFill>
                        </a:rPr>
                        <a:t>21 (71)</a:t>
                      </a:r>
                    </a:p>
                  </a:txBody>
                  <a:tcPr marL="52112" marR="52112" marT="26056" marB="26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000">
                          <a:solidFill>
                            <a:srgbClr val="000000"/>
                          </a:solidFill>
                        </a:rPr>
                        <a:t>15 (59)</a:t>
                      </a:r>
                    </a:p>
                  </a:txBody>
                  <a:tcPr marL="52112" marR="52112" marT="26056" marB="26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000">
                          <a:solidFill>
                            <a:srgbClr val="000000"/>
                          </a:solidFill>
                        </a:rPr>
                        <a:t>15 (59)</a:t>
                      </a:r>
                    </a:p>
                  </a:txBody>
                  <a:tcPr marL="52112" marR="52112" marT="26056" marB="26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000">
                          <a:solidFill>
                            <a:srgbClr val="000000"/>
                          </a:solidFill>
                        </a:rPr>
                        <a:t>16 (61)</a:t>
                      </a:r>
                    </a:p>
                  </a:txBody>
                  <a:tcPr marL="52112" marR="52112" marT="26056" marB="26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000">
                          <a:solidFill>
                            <a:srgbClr val="000000"/>
                          </a:solidFill>
                        </a:rPr>
                        <a:t>18 (65)</a:t>
                      </a:r>
                    </a:p>
                  </a:txBody>
                  <a:tcPr marL="52112" marR="52112" marT="26056" marB="26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000">
                          <a:solidFill>
                            <a:srgbClr val="000000"/>
                          </a:solidFill>
                        </a:rPr>
                        <a:t>22 (72)</a:t>
                      </a:r>
                    </a:p>
                  </a:txBody>
                  <a:tcPr marL="52112" marR="52112" marT="26056" marB="26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000">
                          <a:solidFill>
                            <a:srgbClr val="000000"/>
                          </a:solidFill>
                        </a:rPr>
                        <a:t>27 (80)</a:t>
                      </a:r>
                    </a:p>
                  </a:txBody>
                  <a:tcPr marL="52112" marR="52112" marT="26056" marB="26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000">
                          <a:solidFill>
                            <a:srgbClr val="000000"/>
                          </a:solidFill>
                        </a:rPr>
                        <a:t>32 (86)</a:t>
                      </a:r>
                    </a:p>
                  </a:txBody>
                  <a:tcPr marL="52112" marR="52112" marT="26056" marB="26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000">
                          <a:solidFill>
                            <a:srgbClr val="000000"/>
                          </a:solidFill>
                        </a:rPr>
                        <a:t>32 (86)</a:t>
                      </a:r>
                    </a:p>
                  </a:txBody>
                  <a:tcPr marL="52112" marR="52112" marT="26056" marB="26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000">
                          <a:solidFill>
                            <a:srgbClr val="000000"/>
                          </a:solidFill>
                        </a:rPr>
                        <a:t>28 (82)</a:t>
                      </a:r>
                    </a:p>
                  </a:txBody>
                  <a:tcPr marL="52112" marR="52112" marT="26056" marB="26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000">
                          <a:solidFill>
                            <a:srgbClr val="000000"/>
                          </a:solidFill>
                        </a:rPr>
                        <a:t>24 (75)</a:t>
                      </a:r>
                    </a:p>
                  </a:txBody>
                  <a:tcPr marL="52112" marR="52112" marT="26056" marB="26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000">
                          <a:solidFill>
                            <a:srgbClr val="000000"/>
                          </a:solidFill>
                        </a:rPr>
                        <a:t>19 (67)</a:t>
                      </a:r>
                    </a:p>
                  </a:txBody>
                  <a:tcPr marL="52112" marR="52112" marT="26056" marB="26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000">
                          <a:solidFill>
                            <a:srgbClr val="000000"/>
                          </a:solidFill>
                        </a:rPr>
                        <a:t>16 (61)</a:t>
                      </a:r>
                    </a:p>
                  </a:txBody>
                  <a:tcPr marL="52112" marR="52112" marT="26056" marB="26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571637">
                <a:tc>
                  <a:txBody>
                    <a:bodyPr/>
                    <a:lstStyle/>
                    <a:p>
                      <a:pPr algn="ctr"/>
                      <a:r>
                        <a:rPr lang="pl-PL" sz="1000">
                          <a:solidFill>
                            <a:srgbClr val="000080"/>
                          </a:solidFill>
                        </a:rPr>
                        <a:t>Prosj. najniža temp. °C (°F)</a:t>
                      </a:r>
                    </a:p>
                  </a:txBody>
                  <a:tcPr marL="52112" marR="52112" marT="26056" marB="26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000">
                          <a:solidFill>
                            <a:srgbClr val="000000"/>
                          </a:solidFill>
                        </a:rPr>
                        <a:t>15 (60)</a:t>
                      </a:r>
                    </a:p>
                  </a:txBody>
                  <a:tcPr marL="52112" marR="52112" marT="26056" marB="26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000">
                          <a:solidFill>
                            <a:srgbClr val="000000"/>
                          </a:solidFill>
                        </a:rPr>
                        <a:t>9 (49)</a:t>
                      </a:r>
                    </a:p>
                  </a:txBody>
                  <a:tcPr marL="52112" marR="52112" marT="26056" marB="26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000">
                          <a:solidFill>
                            <a:srgbClr val="000000"/>
                          </a:solidFill>
                        </a:rPr>
                        <a:t>9 (49)</a:t>
                      </a:r>
                    </a:p>
                  </a:txBody>
                  <a:tcPr marL="52112" marR="52112" marT="26056" marB="26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000">
                          <a:solidFill>
                            <a:srgbClr val="000000"/>
                          </a:solidFill>
                        </a:rPr>
                        <a:t>10 (51)</a:t>
                      </a:r>
                    </a:p>
                  </a:txBody>
                  <a:tcPr marL="52112" marR="52112" marT="26056" marB="26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000">
                          <a:solidFill>
                            <a:srgbClr val="000000"/>
                          </a:solidFill>
                        </a:rPr>
                        <a:t>12 (54)</a:t>
                      </a:r>
                    </a:p>
                  </a:txBody>
                  <a:tcPr marL="52112" marR="52112" marT="26056" marB="26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000">
                          <a:solidFill>
                            <a:srgbClr val="000000"/>
                          </a:solidFill>
                        </a:rPr>
                        <a:t>15 (59)</a:t>
                      </a:r>
                    </a:p>
                  </a:txBody>
                  <a:tcPr marL="52112" marR="52112" marT="26056" marB="26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000" dirty="0">
                          <a:solidFill>
                            <a:srgbClr val="000000"/>
                          </a:solidFill>
                        </a:rPr>
                        <a:t>19 (66)</a:t>
                      </a:r>
                    </a:p>
                  </a:txBody>
                  <a:tcPr marL="52112" marR="52112" marT="26056" marB="26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000">
                          <a:solidFill>
                            <a:srgbClr val="000000"/>
                          </a:solidFill>
                        </a:rPr>
                        <a:t>22 (71)</a:t>
                      </a:r>
                    </a:p>
                  </a:txBody>
                  <a:tcPr marL="52112" marR="52112" marT="26056" marB="26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000">
                          <a:solidFill>
                            <a:srgbClr val="000000"/>
                          </a:solidFill>
                        </a:rPr>
                        <a:t>22 (72)</a:t>
                      </a:r>
                    </a:p>
                  </a:txBody>
                  <a:tcPr marL="52112" marR="52112" marT="26056" marB="26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000">
                          <a:solidFill>
                            <a:srgbClr val="000000"/>
                          </a:solidFill>
                        </a:rPr>
                        <a:t>20 (69)</a:t>
                      </a:r>
                    </a:p>
                  </a:txBody>
                  <a:tcPr marL="52112" marR="52112" marT="26056" marB="26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000">
                          <a:solidFill>
                            <a:srgbClr val="000000"/>
                          </a:solidFill>
                        </a:rPr>
                        <a:t>18 (64)</a:t>
                      </a:r>
                    </a:p>
                  </a:txBody>
                  <a:tcPr marL="52112" marR="52112" marT="26056" marB="26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000">
                          <a:solidFill>
                            <a:srgbClr val="000000"/>
                          </a:solidFill>
                        </a:rPr>
                        <a:t>14 (57)</a:t>
                      </a:r>
                    </a:p>
                  </a:txBody>
                  <a:tcPr marL="52112" marR="52112" marT="26056" marB="26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000">
                          <a:solidFill>
                            <a:srgbClr val="000000"/>
                          </a:solidFill>
                        </a:rPr>
                        <a:t>11 (52)</a:t>
                      </a:r>
                    </a:p>
                  </a:txBody>
                  <a:tcPr marL="52112" marR="52112" marT="26056" marB="26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FF"/>
                    </a:solidFill>
                  </a:tcPr>
                </a:tc>
              </a:tr>
              <a:tr h="285751">
                <a:tc>
                  <a:txBody>
                    <a:bodyPr/>
                    <a:lstStyle/>
                    <a:p>
                      <a:endParaRPr lang="hr-HR" sz="1000"/>
                    </a:p>
                  </a:txBody>
                  <a:tcPr marL="52112" marR="52112" marT="26056" marB="26056"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hr-HR" sz="1000"/>
                    </a:p>
                  </a:txBody>
                  <a:tcPr marL="52112" marR="52112" marT="26056" marB="26056"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hr-HR" sz="1000"/>
                    </a:p>
                  </a:txBody>
                  <a:tcPr marL="52112" marR="52112" marT="26056" marB="26056"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hr-HR" sz="1000"/>
                    </a:p>
                  </a:txBody>
                  <a:tcPr marL="52112" marR="52112" marT="26056" marB="26056"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hr-HR" sz="1000"/>
                    </a:p>
                  </a:txBody>
                  <a:tcPr marL="52112" marR="52112" marT="26056" marB="26056"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hr-HR" sz="1000"/>
                    </a:p>
                  </a:txBody>
                  <a:tcPr marL="52112" marR="52112" marT="26056" marB="26056"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hr-HR" sz="1000"/>
                    </a:p>
                  </a:txBody>
                  <a:tcPr marL="52112" marR="52112" marT="26056" marB="26056"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hr-HR" sz="1000"/>
                    </a:p>
                  </a:txBody>
                  <a:tcPr marL="52112" marR="52112" marT="26056" marB="26056"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hr-HR" sz="1000"/>
                    </a:p>
                  </a:txBody>
                  <a:tcPr marL="52112" marR="52112" marT="26056" marB="26056"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hr-HR" sz="1000"/>
                    </a:p>
                  </a:txBody>
                  <a:tcPr marL="52112" marR="52112" marT="26056" marB="26056"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hr-HR" sz="1000"/>
                    </a:p>
                  </a:txBody>
                  <a:tcPr marL="52112" marR="52112" marT="26056" marB="26056"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hr-HR" sz="1000"/>
                    </a:p>
                  </a:txBody>
                  <a:tcPr marL="52112" marR="52112" marT="26056" marB="26056"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hr-HR" sz="1000"/>
                    </a:p>
                  </a:txBody>
                  <a:tcPr marL="52112" marR="52112" marT="26056" marB="26056"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hr-HR" sz="1000" dirty="0"/>
                    </a:p>
                  </a:txBody>
                  <a:tcPr marL="52112" marR="52112" marT="26056" marB="26056"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sr-Latn-C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Custom 4">
      <a:dk1>
        <a:sysClr val="windowText" lastClr="000000"/>
      </a:dk1>
      <a:lt1>
        <a:sysClr val="window" lastClr="FFFFFF"/>
      </a:lt1>
      <a:dk2>
        <a:srgbClr val="3F6E8C"/>
      </a:dk2>
      <a:lt2>
        <a:srgbClr val="DEDEDE"/>
      </a:lt2>
      <a:accent1>
        <a:srgbClr val="53548A"/>
      </a:accent1>
      <a:accent2>
        <a:srgbClr val="83BBC1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1445</TotalTime>
  <Words>421</Words>
  <Application>Microsoft Office PowerPoint</Application>
  <PresentationFormat>On-screen Show (4:3)</PresentationFormat>
  <Paragraphs>131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Urban</vt:lpstr>
      <vt:lpstr>                   MALTA </vt:lpstr>
      <vt:lpstr>SADRŽAJ</vt:lpstr>
      <vt:lpstr>UVOD</vt:lpstr>
      <vt:lpstr>ZEMLJOPIS</vt:lpstr>
      <vt:lpstr>Slide 5</vt:lpstr>
      <vt:lpstr>Slide 6</vt:lpstr>
      <vt:lpstr>POVIJEST</vt:lpstr>
      <vt:lpstr>KLIMA i VEGETACIJA</vt:lpstr>
      <vt:lpstr>Slide 9</vt:lpstr>
      <vt:lpstr>Slide 10</vt:lpstr>
      <vt:lpstr>STANOVNIŠTVO</vt:lpstr>
      <vt:lpstr>Slide 12</vt:lpstr>
      <vt:lpstr>GOSPODARSTVO</vt:lpstr>
      <vt:lpstr>Slide 14</vt:lpstr>
      <vt:lpstr>VALLETTA</vt:lpstr>
      <vt:lpstr>MNAJDRA</vt:lpstr>
      <vt:lpstr>H.M.S MAORI</vt:lpstr>
      <vt:lpstr>Slide 18</vt:lpstr>
      <vt:lpstr>                 KRAJ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MALTA</dc:title>
  <dc:creator>Korisnik</dc:creator>
  <cp:lastModifiedBy>Korisnik</cp:lastModifiedBy>
  <cp:revision>44</cp:revision>
  <dcterms:created xsi:type="dcterms:W3CDTF">2015-02-28T09:40:36Z</dcterms:created>
  <dcterms:modified xsi:type="dcterms:W3CDTF">2015-03-02T12:34:36Z</dcterms:modified>
</cp:coreProperties>
</file>