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133C29-3C08-43CD-AC6F-5CBA5D5DC30C}" type="datetimeFigureOut">
              <a:rPr lang="hr-HR" smtClean="0"/>
              <a:t>1.10.2015.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A87DC0-A02C-46C8-9FCD-D367F24D630D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5. listopada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pPr marL="182880" indent="0">
              <a:buNone/>
            </a:pPr>
            <a:r>
              <a:rPr lang="hr-HR" dirty="0" smtClean="0"/>
              <a:t> </a:t>
            </a: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Svjetski Dan Učitelja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http://ss-ekonomska-si.skole.hr/upload/ss-ekonomska-si/images/newsimg/432/Image/Svjetski_dan_ucitel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20264"/>
            <a:ext cx="4495090" cy="220104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93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Svjetski Dan Učitelja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5576" y="2276872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Svjetski Dan Učitelja (Teachers Day) se obilježava 5. listopada.</a:t>
            </a:r>
          </a:p>
          <a:p>
            <a:pPr marL="45720" indent="0"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Tada se zahvaljujemo našim nastavnicima, učiteljima i ravnateljima što nas podučavaju i pripremaju za daljni život i napredovanje.</a:t>
            </a:r>
          </a:p>
          <a:p>
            <a:pPr marL="45720" indent="0"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Proglasio ga je UNESCO 1994. godine.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3810">
            <a:off x="6286499" y="1916832"/>
            <a:ext cx="2605980" cy="15114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https://encrypted-tbn0.gstatic.com/images?q=tbn:ANd9GcT7i1bgNKCnDjcnFY1tFleTPR8tOeC7whP10GyAc5mHNUTfK0D6W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2401">
            <a:off x="5934369" y="4247970"/>
            <a:ext cx="2705100" cy="168592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s://fairysockmother.files.wordpress.com/2015/02/magic-boo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9489">
            <a:off x="1450406" y="4999284"/>
            <a:ext cx="2448272" cy="137715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91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76672" y="54868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Najdraži Učitelji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2204864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Moj najdraži profesor je M. Škrbić jer</a:t>
            </a:r>
          </a:p>
          <a:p>
            <a:pPr marL="45720" indent="0"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Nas on uči kroz smijeh i zabavu.Njegovi sato-</a:t>
            </a:r>
          </a:p>
          <a:p>
            <a:pPr marL="45720" indent="0">
              <a:buNone/>
            </a:pPr>
            <a:r>
              <a:rPr lang="hr-HR" dirty="0">
                <a:solidFill>
                  <a:schemeClr val="bg2">
                    <a:lumMod val="50000"/>
                  </a:schemeClr>
                </a:solidFill>
              </a:rPr>
              <a:t>v</a:t>
            </a: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i su zanimljivi i ispunjeni zabavom.</a:t>
            </a:r>
          </a:p>
          <a:p>
            <a:pPr marL="45720" indent="0"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On je dobar profesor i najbolji je za mene.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miley Face 3"/>
          <p:cNvSpPr/>
          <p:nvPr/>
        </p:nvSpPr>
        <p:spPr>
          <a:xfrm rot="943316">
            <a:off x="5004048" y="620688"/>
            <a:ext cx="864096" cy="792088"/>
          </a:xfrm>
          <a:prstGeom prst="smileyFace">
            <a:avLst/>
          </a:prstGeom>
          <a:solidFill>
            <a:srgbClr val="FFFF00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1999">
            <a:off x="6735206" y="1927389"/>
            <a:ext cx="2333625" cy="19526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44726">
            <a:off x="250223" y="4789438"/>
            <a:ext cx="3240360" cy="12858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8751">
            <a:off x="4834923" y="4311848"/>
            <a:ext cx="2779418" cy="208529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08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Zahvaljujemo Vam 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2903">
            <a:off x="666585" y="4039524"/>
            <a:ext cx="3314700" cy="24479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9568">
            <a:off x="5148071" y="609139"/>
            <a:ext cx="2466975" cy="18478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16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</TotalTime>
  <Words>88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 Svjetski Dan Učitelja</vt:lpstr>
      <vt:lpstr>Svjetski Dan Učitelja</vt:lpstr>
      <vt:lpstr>Najdraži Učitelji</vt:lpstr>
      <vt:lpstr>Zahvaljujemo Vam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Svjetski Dan Učitelja</dc:title>
  <dc:creator>Učenik</dc:creator>
  <cp:lastModifiedBy>Učenik</cp:lastModifiedBy>
  <cp:revision>5</cp:revision>
  <dcterms:created xsi:type="dcterms:W3CDTF">2015-10-01T09:00:05Z</dcterms:created>
  <dcterms:modified xsi:type="dcterms:W3CDTF">2015-10-01T09:50:51Z</dcterms:modified>
</cp:coreProperties>
</file>