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33C29-3C08-43CD-AC6F-5CBA5D5DC30C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A87DC0-A02C-46C8-9FCD-D367F24D630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5. listopada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Svjetski Dan Učitelja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://ss-ekonomska-si.skole.hr/upload/ss-ekonomska-si/images/newsimg/432/Image/Svjetski_dan_ucitel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20264"/>
            <a:ext cx="4495090" cy="22010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9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Svjetski Dan Učitelja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Svjetski Dan Učitelja (Teachers Day) se obilježava 5. listopada.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Tada se zahvaljujemo našim nastavnicima, učiteljima i ravnateljima što nas podučavaju i pripremaju za daljni život i napredovanje.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Proglasio ga je UNESCO 1994. godine.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810">
            <a:off x="6286499" y="1916832"/>
            <a:ext cx="2605980" cy="15114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s://encrypted-tbn0.gstatic.com/images?q=tbn:ANd9GcT7i1bgNKCnDjcnFY1tFleTPR8tOeC7whP10GyAc5mHNUTfK0D6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2401">
            <a:off x="5934369" y="4247970"/>
            <a:ext cx="2705100" cy="16859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s://fairysockmother.files.wordpress.com/2015/02/magic-bo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489">
            <a:off x="1450406" y="4999284"/>
            <a:ext cx="2448272" cy="137715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91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6672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Najdraži Učitelji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220486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Moj najdraži profesor je M. Škrbić jer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Nas on uči kroz smijeh i zabavu.Njegovi sato-</a:t>
            </a:r>
          </a:p>
          <a:p>
            <a:pPr marL="45720" indent="0">
              <a:buNone/>
            </a:pP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 su zanimljivi i ispunjeni zabavom.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On je dobar profesor i najbolji je za mene.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 rot="943316">
            <a:off x="5004048" y="620688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1999">
            <a:off x="6735206" y="1927389"/>
            <a:ext cx="2333625" cy="19526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4726">
            <a:off x="250223" y="4789438"/>
            <a:ext cx="3240360" cy="12858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751">
            <a:off x="4834923" y="4311848"/>
            <a:ext cx="2779418" cy="20852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08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Zahvaljujemo Vam 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2903">
            <a:off x="666585" y="4039524"/>
            <a:ext cx="3314700" cy="24479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9568">
            <a:off x="5148071" y="609139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16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88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 Svjetski Dan Učitelja</vt:lpstr>
      <vt:lpstr>Svjetski Dan Učitelja</vt:lpstr>
      <vt:lpstr>Najdraži Učitelji</vt:lpstr>
      <vt:lpstr>Zahvaljujemo Vam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Učitelja</dc:title>
  <dc:creator>Učenik</dc:creator>
  <cp:lastModifiedBy>Učenik</cp:lastModifiedBy>
  <cp:revision>5</cp:revision>
  <dcterms:created xsi:type="dcterms:W3CDTF">2015-10-01T09:00:05Z</dcterms:created>
  <dcterms:modified xsi:type="dcterms:W3CDTF">2015-10-01T09:50:51Z</dcterms:modified>
</cp:coreProperties>
</file>