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3FBE7-DB2A-4680-941B-F280DBB36517}" type="datetimeFigureOut">
              <a:rPr lang="hr-HR" smtClean="0"/>
              <a:t>1.10.2015.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485F-5F69-4865-84E6-C876D8646537}" type="slidenum">
              <a:rPr lang="hr-HR" smtClean="0"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3FBE7-DB2A-4680-941B-F280DBB36517}" type="datetimeFigureOut">
              <a:rPr lang="hr-HR" smtClean="0"/>
              <a:t>1.10.2015.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485F-5F69-4865-84E6-C876D864653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3FBE7-DB2A-4680-941B-F280DBB36517}" type="datetimeFigureOut">
              <a:rPr lang="hr-HR" smtClean="0"/>
              <a:t>1.10.2015.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485F-5F69-4865-84E6-C876D864653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3FBE7-DB2A-4680-941B-F280DBB36517}" type="datetimeFigureOut">
              <a:rPr lang="hr-HR" smtClean="0"/>
              <a:t>1.10.2015.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485F-5F69-4865-84E6-C876D8646537}" type="slidenum">
              <a:rPr lang="hr-HR" smtClean="0"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3FBE7-DB2A-4680-941B-F280DBB36517}" type="datetimeFigureOut">
              <a:rPr lang="hr-HR" smtClean="0"/>
              <a:t>1.10.2015.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485F-5F69-4865-84E6-C876D864653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3FBE7-DB2A-4680-941B-F280DBB36517}" type="datetimeFigureOut">
              <a:rPr lang="hr-HR" smtClean="0"/>
              <a:t>1.10.2015.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485F-5F69-4865-84E6-C876D8646537}" type="slidenum">
              <a:rPr lang="hr-HR" smtClean="0"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3FBE7-DB2A-4680-941B-F280DBB36517}" type="datetimeFigureOut">
              <a:rPr lang="hr-HR" smtClean="0"/>
              <a:t>1.10.2015.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485F-5F69-4865-84E6-C876D8646537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3FBE7-DB2A-4680-941B-F280DBB36517}" type="datetimeFigureOut">
              <a:rPr lang="hr-HR" smtClean="0"/>
              <a:t>1.10.2015.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485F-5F69-4865-84E6-C876D864653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3FBE7-DB2A-4680-941B-F280DBB36517}" type="datetimeFigureOut">
              <a:rPr lang="hr-HR" smtClean="0"/>
              <a:t>1.10.2015.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485F-5F69-4865-84E6-C876D864653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3FBE7-DB2A-4680-941B-F280DBB36517}" type="datetimeFigureOut">
              <a:rPr lang="hr-HR" smtClean="0"/>
              <a:t>1.10.2015.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485F-5F69-4865-84E6-C876D864653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3FBE7-DB2A-4680-941B-F280DBB36517}" type="datetimeFigureOut">
              <a:rPr lang="hr-HR" smtClean="0"/>
              <a:t>1.10.2015.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485F-5F69-4865-84E6-C876D8646537}" type="slidenum">
              <a:rPr lang="hr-HR" smtClean="0"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723FBE7-DB2A-4680-941B-F280DBB36517}" type="datetimeFigureOut">
              <a:rPr lang="hr-HR" smtClean="0"/>
              <a:t>1.10.2015.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473485F-5F69-4865-84E6-C876D8646537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terracon-news.com/wp-content/uploads/2014/10/jabuk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177425"/>
            <a:ext cx="2303434" cy="25259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028" name="Picture 4" descr="http://www.buje.hr/Uploads/Images/dan-ucitelja-2013-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2952328" cy="198533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58417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hr-HR" dirty="0" smtClean="0"/>
              <a:t>SVJETKI DAN UČITELJA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80487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51520" y="116632"/>
            <a:ext cx="5680471" cy="5184576"/>
          </a:xfrm>
        </p:spPr>
        <p:txBody>
          <a:bodyPr>
            <a:normAutofit/>
          </a:bodyPr>
          <a:lstStyle/>
          <a:p>
            <a:r>
              <a:rPr lang="hr-HR" b="1" dirty="0"/>
              <a:t>Svjetski dan učitelja</a:t>
            </a:r>
            <a:r>
              <a:rPr lang="hr-HR" dirty="0"/>
              <a:t> obilježava se svake godine 5. </a:t>
            </a:r>
            <a:r>
              <a:rPr lang="hr-HR" dirty="0" smtClean="0"/>
              <a:t>listopada. </a:t>
            </a:r>
            <a:r>
              <a:rPr lang="hr-HR" dirty="0"/>
              <a:t>Taj je dan prigoda da se pokaže da je rad učitelja i nastavnika prepoznat kao jedan od najvažnijih za ukupan razvoj društva te da se kao takav i cijeni. Cilj Svjetskog dana učitelja je mobilizirati podršku za nastavnike kako bi se osiguralo da će učitelji i dalje ispunjavati potrebe budućih generacija te podići obrazovanje na razinu društvene važnosti i izvući učitelje iz poluanonimnosti i dati im društvenu važnost koju zaslužuju. </a:t>
            </a:r>
          </a:p>
        </p:txBody>
      </p:sp>
      <p:pic>
        <p:nvPicPr>
          <p:cNvPr id="2052" name="Picture 4" descr="C:\Users\Učenik\AppData\Local\Microsoft\Windows\Temporary Internet Files\Content.IE5\MPHAP743\library-books-clip-art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717032"/>
            <a:ext cx="2971277" cy="230425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pic>
        <p:nvPicPr>
          <p:cNvPr id="2053" name="Picture 5" descr="C:\Users\Učenik\AppData\Local\Microsoft\Windows\Temporary Internet Files\Content.IE5\O4XFDCKR\similes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836712"/>
            <a:ext cx="2381250" cy="192405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73222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vi-VN" dirty="0"/>
              <a:t>Prigoda je to i za isticanje važnosti rada svih učitelja i nastavnika i njihov utjecaj na razvoj društva u cjelini, te da se naglasi važnost te profesije, ali i samog obrazovanja čiji su oni nositelji, stoga se taj dan obilježava u više od 100 zemalja svijeta, pa tako i u Hrvatskoj. Proglasio ga je UNESCO godine 1994. u spomen na isti datum 1966. godine kada je potpisana Preporuka o statusu učitelja.</a:t>
            </a:r>
          </a:p>
          <a:p>
            <a:endParaRPr lang="vi-VN" dirty="0"/>
          </a:p>
          <a:p>
            <a:endParaRPr lang="hr-HR" dirty="0"/>
          </a:p>
        </p:txBody>
      </p:sp>
      <p:pic>
        <p:nvPicPr>
          <p:cNvPr id="3074" name="Picture 2" descr="C:\Users\Učenik\AppData\Local\Microsoft\Windows\Temporary Internet Files\Content.IE5\O4XFDCKR\Teacher3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717032"/>
            <a:ext cx="3476625" cy="296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798671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hr-HR" dirty="0" smtClean="0"/>
              <a:t>Moj najdraži profesor je Daniel Kelava. On predaje glazbenu kulturu.On mi je najdraži profesor jer: je zabavan, poučan i zanimljiv. </a:t>
            </a:r>
          </a:p>
          <a:p>
            <a:r>
              <a:rPr lang="hr-HR" dirty="0" smtClean="0"/>
              <a:t>Svaki sat nam je sa njim zabavan i zanimljiv. </a:t>
            </a:r>
          </a:p>
          <a:p>
            <a:r>
              <a:rPr lang="hr-HR" dirty="0" smtClean="0"/>
              <a:t>Ponekad nam priča priče o prošlosti .</a:t>
            </a:r>
          </a:p>
          <a:p>
            <a:r>
              <a:rPr lang="hr-HR" dirty="0" smtClean="0"/>
              <a:t>Pušta na poučne i zanimljive videe o glazbi i o svijetu glazbe.</a:t>
            </a:r>
          </a:p>
          <a:p>
            <a:endParaRPr lang="hr-HR" dirty="0" smtClean="0"/>
          </a:p>
          <a:p>
            <a:endParaRPr lang="hr-HR" dirty="0"/>
          </a:p>
        </p:txBody>
      </p:sp>
      <p:pic>
        <p:nvPicPr>
          <p:cNvPr id="5123" name="Picture 3" descr="C:\Users\Učenik\AppData\Local\Microsoft\Windows\Temporary Internet Files\Content.IE5\O4XFDCKR\thumb-Pencil-and-Pen-66.6-2962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861048"/>
            <a:ext cx="2484256" cy="2248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Učenik\AppData\Local\Microsoft\Windows\Temporary Internet Files\Content.IE5\O4XFDCKR\abstract-piano-keys-1387998676QZ7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005064"/>
            <a:ext cx="3690595" cy="244239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560187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59632" y="1800224"/>
            <a:ext cx="6408712" cy="3474720"/>
          </a:xfrm>
        </p:spPr>
        <p:txBody>
          <a:bodyPr/>
          <a:lstStyle/>
          <a:p>
            <a:r>
              <a:rPr lang="hr-HR" dirty="0" smtClean="0"/>
              <a:t>I ZA KRAJ...  </a:t>
            </a:r>
          </a:p>
          <a:p>
            <a:endParaRPr lang="hr-HR" dirty="0"/>
          </a:p>
          <a:p>
            <a:endParaRPr lang="hr-H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033786"/>
            <a:ext cx="6961956" cy="4240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95736" y="2060848"/>
            <a:ext cx="46085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>
                <a:solidFill>
                  <a:schemeClr val="bg1"/>
                </a:solidFill>
              </a:rPr>
              <a:t>SVIMA UČITELJIMA NAŠE ŠKOLE </a:t>
            </a:r>
          </a:p>
          <a:p>
            <a:endParaRPr lang="hr-HR" dirty="0"/>
          </a:p>
          <a:p>
            <a:r>
              <a:rPr lang="hr-HR" sz="2400" dirty="0" smtClean="0">
                <a:solidFill>
                  <a:schemeClr val="bg1"/>
                </a:solidFill>
              </a:rPr>
              <a:t>ŽELIMO SRETAN DAN UČITELJA!!!</a:t>
            </a:r>
            <a:endParaRPr lang="hr-H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338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48</TotalTime>
  <Words>232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Slipstream</vt:lpstr>
      <vt:lpstr>SVJETKI DAN UČITELJA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SVJETKI DAN UČITELJA</dc:title>
  <dc:creator>Učenik</dc:creator>
  <cp:lastModifiedBy>Učenik</cp:lastModifiedBy>
  <cp:revision>6</cp:revision>
  <dcterms:created xsi:type="dcterms:W3CDTF">2015-10-01T09:00:35Z</dcterms:created>
  <dcterms:modified xsi:type="dcterms:W3CDTF">2015-10-01T09:51:57Z</dcterms:modified>
</cp:coreProperties>
</file>