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316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844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751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679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218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038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769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127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761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213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621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F625-D780-4E5B-A383-3FFE2A2EAEE1}" type="datetimeFigureOut">
              <a:rPr lang="hr-HR" smtClean="0"/>
              <a:t>5.10.2015.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32DDA-4AB2-4799-A689-0A443B0336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04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1268760"/>
            <a:ext cx="7772400" cy="1470025"/>
          </a:xfrm>
        </p:spPr>
        <p:txBody>
          <a:bodyPr>
            <a:noAutofit/>
          </a:bodyPr>
          <a:lstStyle/>
          <a:p>
            <a:r>
              <a:rPr lang="hr-HR" sz="9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SVJETSKI </a:t>
            </a:r>
            <a:r>
              <a:rPr lang="hr-HR" sz="9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DAN </a:t>
            </a:r>
            <a:r>
              <a:rPr lang="hr-HR" sz="9600" b="1" dirty="0" smtClean="0">
                <a:solidFill>
                  <a:srgbClr val="92D050"/>
                </a:solidFill>
              </a:rPr>
              <a:t>UČITELJA</a:t>
            </a:r>
            <a:endParaRPr lang="hr-HR" sz="9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166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SVJETSKI DAN UČITELJA</a:t>
            </a:r>
            <a:endParaRPr lang="hr-H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Svjetski dan učitelja obilježava se 5.listopada.</a:t>
            </a:r>
          </a:p>
          <a:p>
            <a:r>
              <a:rPr lang="hr-HR" dirty="0" smtClean="0"/>
              <a:t>Kad iskazujemo zahvalnost prema učiteljima zato što nas uče i podučavaju.</a:t>
            </a:r>
          </a:p>
          <a:p>
            <a:r>
              <a:rPr lang="hr-HR" dirty="0" smtClean="0"/>
              <a:t>Proglasio ga je UNESCO 1994.godine.</a:t>
            </a:r>
          </a:p>
          <a:p>
            <a:r>
              <a:rPr lang="hr-HR" dirty="0" smtClean="0"/>
              <a:t>U spomen na isti datum 1966.godine kada je prepisana Preporuka o statusu učitelja.</a:t>
            </a:r>
          </a:p>
          <a:p>
            <a:endParaRPr lang="hr-HR" dirty="0"/>
          </a:p>
        </p:txBody>
      </p:sp>
      <p:pic>
        <p:nvPicPr>
          <p:cNvPr id="1026" name="Picture 2" descr="C:\Users\Učenik\AppData\Local\Microsoft\Windows\Temporary Internet Files\Content.IE5\55WHJTHH\1207271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41168"/>
            <a:ext cx="534205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čenik\AppData\Local\Microsoft\Windows\Temporary Internet Files\Content.IE5\Y9GPP9RV\customer-satisfacti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946675"/>
            <a:ext cx="2736304" cy="1794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62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SRETAM VAM SVJETSKI DAN UČITELJA</a:t>
            </a:r>
            <a:br>
              <a:rPr lang="hr-H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hr-HR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68760"/>
            <a:ext cx="7632848" cy="518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0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484784"/>
            <a:ext cx="4460673" cy="504056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628800"/>
            <a:ext cx="3794508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95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165" y="908720"/>
            <a:ext cx="8229600" cy="4525963"/>
          </a:xfrm>
        </p:spPr>
        <p:txBody>
          <a:bodyPr/>
          <a:lstStyle/>
          <a:p>
            <a:r>
              <a:rPr lang="hr-HR" dirty="0" smtClean="0"/>
              <a:t>Moja najdraža nastavnica je LUCIJA ŠPACAL ona je vrlo draga i simpatična.</a:t>
            </a:r>
          </a:p>
          <a:p>
            <a:r>
              <a:rPr lang="hr-HR" dirty="0" smtClean="0"/>
              <a:t>LUCIJA ŠPACAL je nastavnica informatike.</a:t>
            </a:r>
          </a:p>
          <a:p>
            <a:r>
              <a:rPr lang="hr-HR" dirty="0" smtClean="0"/>
              <a:t>Upravo je volim zato što mi daje inspiraciju da volim informatiku.</a:t>
            </a:r>
          </a:p>
        </p:txBody>
      </p:sp>
      <p:pic>
        <p:nvPicPr>
          <p:cNvPr id="2050" name="Picture 2" descr="C:\Users\Učenik\AppData\Local\Microsoft\Windows\Temporary Internet Files\Content.IE5\MPHAP743\original_smiley_fac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05064"/>
            <a:ext cx="2641476" cy="264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čenik\AppData\Local\Microsoft\Windows\Temporary Internet Files\Content.IE5\MPHAP743\Big_smile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37112"/>
            <a:ext cx="2324196" cy="232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čenik\AppData\Local\Microsoft\Windows\Temporary Internet Files\Content.IE5\O4XFDCKR\2967657740_76ce1c79db_z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315059"/>
            <a:ext cx="1632106" cy="24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74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81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SVJETSKI DAN UČITELJA</vt:lpstr>
      <vt:lpstr>SVJETSKI DAN UČITELJA</vt:lpstr>
      <vt:lpstr>SRETAM VAM SVJETSKI DAN UČITELJA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SVJETSKI DAN UČITELJA</dc:title>
  <dc:creator>Učenik</dc:creator>
  <cp:lastModifiedBy>Učenik</cp:lastModifiedBy>
  <cp:revision>4</cp:revision>
  <dcterms:created xsi:type="dcterms:W3CDTF">2015-10-05T06:16:07Z</dcterms:created>
  <dcterms:modified xsi:type="dcterms:W3CDTF">2015-10-05T06:59:27Z</dcterms:modified>
</cp:coreProperties>
</file>