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1" r:id="rId4"/>
    <p:sldId id="257" r:id="rId5"/>
    <p:sldId id="260" r:id="rId6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4DD29EE-477F-479A-9E2E-5F631B3D6B14}" type="datetimeFigureOut">
              <a:rPr lang="hr-HR" smtClean="0"/>
              <a:t>1.10.2015.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hr-HR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BB6DF2A-90DB-4E73-98E7-F92384440EC2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29EE-477F-479A-9E2E-5F631B3D6B14}" type="datetimeFigureOut">
              <a:rPr lang="hr-HR" smtClean="0"/>
              <a:t>1.10.2015.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6DF2A-90DB-4E73-98E7-F92384440EC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29EE-477F-479A-9E2E-5F631B3D6B14}" type="datetimeFigureOut">
              <a:rPr lang="hr-HR" smtClean="0"/>
              <a:t>1.10.2015.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6DF2A-90DB-4E73-98E7-F92384440EC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4DD29EE-477F-479A-9E2E-5F631B3D6B14}" type="datetimeFigureOut">
              <a:rPr lang="hr-HR" smtClean="0"/>
              <a:t>1.10.2015.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BB6DF2A-90DB-4E73-98E7-F92384440EC2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4DD29EE-477F-479A-9E2E-5F631B3D6B14}" type="datetimeFigureOut">
              <a:rPr lang="hr-HR" smtClean="0"/>
              <a:t>1.10.2015.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hr-HR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BB6DF2A-90DB-4E73-98E7-F92384440EC2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29EE-477F-479A-9E2E-5F631B3D6B14}" type="datetimeFigureOut">
              <a:rPr lang="hr-HR" smtClean="0"/>
              <a:t>1.10.2015.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6DF2A-90DB-4E73-98E7-F92384440EC2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29EE-477F-479A-9E2E-5F631B3D6B14}" type="datetimeFigureOut">
              <a:rPr lang="hr-HR" smtClean="0"/>
              <a:t>1.10.2015.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6DF2A-90DB-4E73-98E7-F92384440EC2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4DD29EE-477F-479A-9E2E-5F631B3D6B14}" type="datetimeFigureOut">
              <a:rPr lang="hr-HR" smtClean="0"/>
              <a:t>1.10.2015.</a:t>
            </a:fld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BB6DF2A-90DB-4E73-98E7-F92384440EC2}" type="slidenum">
              <a:rPr lang="hr-HR" smtClean="0"/>
              <a:t>‹#›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29EE-477F-479A-9E2E-5F631B3D6B14}" type="datetimeFigureOut">
              <a:rPr lang="hr-HR" smtClean="0"/>
              <a:t>1.10.2015.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6DF2A-90DB-4E73-98E7-F92384440EC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4DD29EE-477F-479A-9E2E-5F631B3D6B14}" type="datetimeFigureOut">
              <a:rPr lang="hr-HR" smtClean="0"/>
              <a:t>1.10.2015.</a:t>
            </a:fld>
            <a:endParaRPr lang="hr-H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BB6DF2A-90DB-4E73-98E7-F92384440EC2}" type="slidenum">
              <a:rPr lang="hr-HR" smtClean="0"/>
              <a:t>‹#›</a:t>
            </a:fld>
            <a:endParaRPr lang="hr-HR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4DD29EE-477F-479A-9E2E-5F631B3D6B14}" type="datetimeFigureOut">
              <a:rPr lang="hr-HR" smtClean="0"/>
              <a:t>1.10.2015.</a:t>
            </a:fld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BB6DF2A-90DB-4E73-98E7-F92384440EC2}" type="slidenum">
              <a:rPr lang="hr-HR" smtClean="0"/>
              <a:t>‹#›</a:t>
            </a:fld>
            <a:endParaRPr lang="hr-H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4DD29EE-477F-479A-9E2E-5F631B3D6B14}" type="datetimeFigureOut">
              <a:rPr lang="hr-HR" smtClean="0"/>
              <a:t>1.10.2015.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BB6DF2A-90DB-4E73-98E7-F92384440EC2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548680"/>
            <a:ext cx="8348464" cy="100811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r-HR" sz="4500" dirty="0" smtClean="0"/>
              <a:t>SVJETSKI DAN UČITELJA</a:t>
            </a:r>
            <a:endParaRPr lang="hr-HR" sz="4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84168" y="1700808"/>
            <a:ext cx="2664296" cy="1777752"/>
          </a:xfrm>
        </p:spPr>
        <p:txBody>
          <a:bodyPr>
            <a:noAutofit/>
          </a:bodyPr>
          <a:lstStyle/>
          <a:p>
            <a:r>
              <a:rPr lang="hr-HR" sz="3000" b="1" i="1" dirty="0" smtClean="0">
                <a:solidFill>
                  <a:srgbClr val="92D050"/>
                </a:solidFill>
              </a:rPr>
              <a:t>05.09.2015</a:t>
            </a:r>
            <a:endParaRPr lang="hr-HR" sz="3000" b="1" i="1" dirty="0">
              <a:solidFill>
                <a:srgbClr val="92D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3" y="2708920"/>
            <a:ext cx="3529575" cy="26471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12563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9552" y="476672"/>
            <a:ext cx="7467600" cy="4873752"/>
          </a:xfrm>
        </p:spPr>
        <p:txBody>
          <a:bodyPr/>
          <a:lstStyle/>
          <a:p>
            <a:r>
              <a:rPr lang="hr-HR" b="1" dirty="0" smtClean="0"/>
              <a:t>Dragi </a:t>
            </a:r>
            <a:r>
              <a:rPr lang="hr-HR" b="1" dirty="0"/>
              <a:t>učitelji</a:t>
            </a:r>
            <a:r>
              <a:rPr lang="hr-HR" dirty="0"/>
              <a:t>, </a:t>
            </a:r>
            <a:r>
              <a:rPr lang="hr-HR" b="1" dirty="0"/>
              <a:t>profesori i odgajatelji</a:t>
            </a:r>
            <a:r>
              <a:rPr lang="hr-HR" dirty="0"/>
              <a:t>, 5. listopada- Svjetski dan učitelja prilika je da Vam se zahvalimo na trudu, znanju i strpljenju koje nesebično ulažete kako bi </a:t>
            </a:r>
            <a:r>
              <a:rPr lang="hr-HR" dirty="0" smtClean="0"/>
              <a:t>mi,mladi </a:t>
            </a:r>
            <a:r>
              <a:rPr lang="hr-HR" dirty="0"/>
              <a:t>usvojili potrebna znanja i vještine te stekli vrijedna iskustva i izgradili zdrave temelje za sigurnu i sretnu budućnost. Vaša uloga u našim životima </a:t>
            </a:r>
            <a:r>
              <a:rPr lang="hr-HR" dirty="0" smtClean="0"/>
              <a:t>i </a:t>
            </a:r>
            <a:r>
              <a:rPr lang="hr-HR" dirty="0"/>
              <a:t>mladih iznimno je važna. Stoga Vam čestitamo Vaš dan te Vam želimo još puno uspjeha, kreativnosti i strpljenja kako s malima tako i s velikima</a:t>
            </a:r>
            <a:r>
              <a:rPr lang="hr-HR" dirty="0" smtClean="0"/>
              <a:t>.</a:t>
            </a:r>
          </a:p>
          <a:p>
            <a:pPr marL="0" indent="0">
              <a:buNone/>
            </a:pPr>
            <a:endParaRPr lang="hr-HR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488121"/>
            <a:ext cx="3721596" cy="2121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03848" y="4869160"/>
            <a:ext cx="29409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smtClean="0">
                <a:solidFill>
                  <a:schemeClr val="bg1"/>
                </a:solidFill>
              </a:rPr>
              <a:t>ZAHVALJUJEMO VAM ZA SVE DOSADAŠNJE ZNANJE!!!!</a:t>
            </a:r>
            <a:endParaRPr lang="hr-HR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4802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843" y="116632"/>
            <a:ext cx="7488832" cy="1008112"/>
          </a:xfrm>
        </p:spPr>
        <p:txBody>
          <a:bodyPr/>
          <a:lstStyle/>
          <a:p>
            <a:r>
              <a:rPr lang="hr-HR" b="1" dirty="0" smtClean="0"/>
              <a:t>MOJ NAJDRAŽI PROFESOR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7467600" cy="5205192"/>
          </a:xfrm>
        </p:spPr>
        <p:txBody>
          <a:bodyPr/>
          <a:lstStyle/>
          <a:p>
            <a:r>
              <a:rPr lang="hr-HR" dirty="0" smtClean="0"/>
              <a:t>Moj najdraži profesor je profesor Glazbene      kulture,Daniel Kelava.</a:t>
            </a:r>
          </a:p>
          <a:p>
            <a:r>
              <a:rPr lang="hr-HR" dirty="0" smtClean="0"/>
              <a:t>Svaki sat glazbenog je „zabavan sat”.</a:t>
            </a:r>
          </a:p>
          <a:p>
            <a:r>
              <a:rPr lang="hr-HR" dirty="0" smtClean="0"/>
              <a:t>On nam kroz smjeh objasni lekciju.</a:t>
            </a:r>
          </a:p>
          <a:p>
            <a:r>
              <a:rPr lang="hr-HR" dirty="0" smtClean="0"/>
              <a:t>Nekad nam priča zabavne i poučne priče iz svakidašnjeg života.</a:t>
            </a:r>
          </a:p>
          <a:p>
            <a:r>
              <a:rPr lang="hr-HR" dirty="0" smtClean="0"/>
              <a:t>Uči nas o glazbi u svakidašnjem životu.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6337">
            <a:off x="7002346" y="350387"/>
            <a:ext cx="819461" cy="1060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90" y="4653136"/>
            <a:ext cx="832092" cy="1011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3908">
            <a:off x="2280238" y="4734808"/>
            <a:ext cx="2130996" cy="1598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77170">
            <a:off x="4890966" y="4238231"/>
            <a:ext cx="36385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49367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83568" y="764704"/>
            <a:ext cx="7467600" cy="4873752"/>
          </a:xfrm>
        </p:spPr>
        <p:txBody>
          <a:bodyPr/>
          <a:lstStyle/>
          <a:p>
            <a:r>
              <a:rPr lang="hr-HR" dirty="0" smtClean="0"/>
              <a:t>Svjetski </a:t>
            </a:r>
            <a:r>
              <a:rPr lang="hr-HR" dirty="0"/>
              <a:t>dan učitelja obilježava se svake godine 5. listopada. Taj je dan prigoda da se pokaže da je rad učitelja i nastavnika prepoznat kao jedan od najvažnijih za ukupan razvoj društva te da se kao takav i cijeni</a:t>
            </a:r>
            <a:r>
              <a:rPr lang="hr-HR" dirty="0" smtClean="0"/>
              <a:t>.</a:t>
            </a:r>
          </a:p>
          <a:p>
            <a:r>
              <a:rPr lang="hr-HR" dirty="0"/>
              <a:t>Proglasio ga je UNESCO godine 1994. u spomen na isti datum 1966. godine kada je potpisana Preporuka o statusu učitelja. 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77072"/>
            <a:ext cx="3187080" cy="2283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821294"/>
            <a:ext cx="3024336" cy="2281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4599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99392"/>
            <a:ext cx="9324528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47864" y="921099"/>
            <a:ext cx="475252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500" i="1" dirty="0" smtClean="0">
                <a:solidFill>
                  <a:schemeClr val="bg1"/>
                </a:solidFill>
              </a:rPr>
              <a:t>SVIM UČITELJIMA NAŠE ŠKOLE ŽELIMO SRETAN DAN UČITELJA</a:t>
            </a:r>
            <a:endParaRPr lang="hr-HR" sz="2500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561100">
            <a:off x="2567454" y="3748389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PRIRODA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072150">
            <a:off x="1687411" y="4399081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MATEMATIKA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564971">
            <a:off x="1218463" y="5163547"/>
            <a:ext cx="2402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HRVATSKI JEZIK</a:t>
            </a:r>
            <a:endParaRPr lang="hr-H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55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62</TotalTime>
  <Words>217</Words>
  <Application>Microsoft Office PowerPoint</Application>
  <PresentationFormat>On-screen Show (4:3)</PresentationFormat>
  <Paragraphs>16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Oriel</vt:lpstr>
      <vt:lpstr>SVJETSKI DAN UČITELJA</vt:lpstr>
      <vt:lpstr>PowerPoint Presentation</vt:lpstr>
      <vt:lpstr>MOJ NAJDRAŽI PROFESOR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SVJETSKI DAN UČITELJA</dc:title>
  <dc:creator>Učenik</dc:creator>
  <cp:lastModifiedBy>Učenik</cp:lastModifiedBy>
  <cp:revision>6</cp:revision>
  <dcterms:created xsi:type="dcterms:W3CDTF">2015-10-01T09:00:50Z</dcterms:created>
  <dcterms:modified xsi:type="dcterms:W3CDTF">2015-10-01T10:03:14Z</dcterms:modified>
</cp:coreProperties>
</file>