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83BC2A-6B3E-44A1-B94E-1616291851F9}" type="datetimeFigureOut">
              <a:rPr lang="hr-HR" smtClean="0"/>
              <a:t>16.1.2017.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569CD8-7D3E-44A4-A354-7A40CA50CA4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5805264"/>
            <a:ext cx="3834949" cy="882119"/>
          </a:xfrm>
        </p:spPr>
        <p:txBody>
          <a:bodyPr/>
          <a:lstStyle/>
          <a:p>
            <a:r>
              <a:rPr lang="hr-HR" dirty="0" smtClean="0"/>
              <a:t>JOSIPA GRUBIŠIĆ,7.RAZRED.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175351" cy="1793167"/>
          </a:xfrm>
        </p:spPr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HIDROELEKTRANE</a:t>
            </a:r>
            <a:endParaRPr lang="hr-HR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303601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8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88832" cy="1143000"/>
          </a:xfrm>
        </p:spPr>
        <p:txBody>
          <a:bodyPr/>
          <a:lstStyle/>
          <a:p>
            <a:r>
              <a:rPr lang="hr-HR" dirty="0" smtClean="0"/>
              <a:t>ŠTO SU HIDROELEKTRANE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208912" cy="4824536"/>
          </a:xfrm>
        </p:spPr>
        <p:txBody>
          <a:bodyPr>
            <a:normAutofit/>
          </a:bodyPr>
          <a:lstStyle/>
          <a:p>
            <a:r>
              <a:rPr lang="hr-HR" b="1" dirty="0"/>
              <a:t>Hidroelektrične centrale</a:t>
            </a:r>
            <a:r>
              <a:rPr lang="hr-HR" dirty="0"/>
              <a:t>, </a:t>
            </a:r>
            <a:r>
              <a:rPr lang="hr-HR" b="1" dirty="0"/>
              <a:t>hidroelektrane</a:t>
            </a:r>
            <a:r>
              <a:rPr lang="hr-HR" dirty="0"/>
              <a:t> ili </a:t>
            </a:r>
            <a:r>
              <a:rPr lang="hr-HR" b="1" dirty="0"/>
              <a:t>hidrocentrale</a:t>
            </a:r>
            <a:r>
              <a:rPr lang="hr-HR" dirty="0"/>
              <a:t> jesu električne centrale koje pomoću vodenih turbina pretvaraju </a:t>
            </a:r>
            <a:r>
              <a:rPr lang="hr-HR" dirty="0" smtClean="0"/>
              <a:t>potencijalnu </a:t>
            </a:r>
            <a:r>
              <a:rPr lang="hr-HR" dirty="0"/>
              <a:t>energiju vode u kinetičku i mehaničku, koja se dalje koristi za obrtanje električnog </a:t>
            </a:r>
            <a:r>
              <a:rPr lang="hr-HR" dirty="0" smtClean="0"/>
              <a:t>generatora.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Turbina se sastoji uglavnom od jednog provodnog dijela, koji vodi daje dovoljno veliku brzinu i preko jednog obrtnog tačka oduzima energiju od vode.</a:t>
            </a:r>
          </a:p>
        </p:txBody>
      </p:sp>
    </p:spTree>
    <p:extLst>
      <p:ext uri="{BB962C8B-B14F-4D97-AF65-F5344CB8AC3E}">
        <p14:creationId xmlns:p14="http://schemas.microsoft.com/office/powerpoint/2010/main" val="164820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11630"/>
            <a:ext cx="4021579" cy="612068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2656"/>
            <a:ext cx="4498378" cy="610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5" y="116632"/>
            <a:ext cx="3128947" cy="208823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44495"/>
            <a:ext cx="3240360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440" y="980728"/>
            <a:ext cx="4928732" cy="22196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612" y="3789040"/>
            <a:ext cx="5040560" cy="2311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59568"/>
            <a:ext cx="3240360" cy="190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04856" cy="1143000"/>
          </a:xfrm>
        </p:spPr>
        <p:txBody>
          <a:bodyPr/>
          <a:lstStyle/>
          <a:p>
            <a:r>
              <a:rPr lang="hr-HR" dirty="0" smtClean="0"/>
              <a:t>SHEMA HIDROELEKTRANE</a:t>
            </a:r>
            <a:endParaRPr lang="hr-HR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96752"/>
            <a:ext cx="3765241" cy="5399087"/>
          </a:xfrm>
        </p:spPr>
      </p:pic>
    </p:spTree>
    <p:extLst>
      <p:ext uri="{BB962C8B-B14F-4D97-AF65-F5344CB8AC3E}">
        <p14:creationId xmlns:p14="http://schemas.microsoft.com/office/powerpoint/2010/main" val="183575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813513" cy="6408712"/>
          </a:xfrm>
        </p:spPr>
      </p:pic>
    </p:spTree>
    <p:extLst>
      <p:ext uri="{BB962C8B-B14F-4D97-AF65-F5344CB8AC3E}">
        <p14:creationId xmlns:p14="http://schemas.microsoft.com/office/powerpoint/2010/main" val="199453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12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HIDROELEKTRANE</vt:lpstr>
      <vt:lpstr>ŠTO SU HIDROELEKTRANE</vt:lpstr>
      <vt:lpstr>PowerPoint Presentation</vt:lpstr>
      <vt:lpstr>PowerPoint Presentation</vt:lpstr>
      <vt:lpstr>SHEMA HIDROELEKTRANE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HIDROELEKTRANE</dc:title>
  <dc:creator>Učenik</dc:creator>
  <cp:lastModifiedBy>Učenik</cp:lastModifiedBy>
  <cp:revision>5</cp:revision>
  <dcterms:created xsi:type="dcterms:W3CDTF">2017-01-16T16:30:46Z</dcterms:created>
  <dcterms:modified xsi:type="dcterms:W3CDTF">2017-01-16T17:15:06Z</dcterms:modified>
</cp:coreProperties>
</file>