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1C6D03-B8C2-4665-81BE-BCE426A82E59}" type="datetimeFigureOut">
              <a:rPr lang="sr-Latn-CS" smtClean="0"/>
              <a:pPr/>
              <a:t>16.10.2017.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A7CC6E-CDAF-4EB2-A0CE-B850EAC1E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1928826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LONDON</a:t>
            </a:r>
            <a:endParaRPr lang="hr-HR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44" y="5072074"/>
            <a:ext cx="5214974" cy="1302848"/>
          </a:xfrm>
        </p:spPr>
        <p:txBody>
          <a:bodyPr/>
          <a:lstStyle/>
          <a:p>
            <a:pPr algn="ctr"/>
            <a:r>
              <a:rPr lang="hr-HR" dirty="0" smtClean="0"/>
              <a:t>IZRADILA:JOSIPA </a:t>
            </a:r>
            <a:r>
              <a:rPr lang="hr-HR" dirty="0" smtClean="0"/>
              <a:t>GRUBIŠIĆ,7.RAZRED</a:t>
            </a:r>
          </a:p>
          <a:p>
            <a:pPr algn="ctr"/>
            <a:endParaRPr lang="hr-HR" dirty="0" smtClean="0"/>
          </a:p>
          <a:p>
            <a:pPr algn="ctr"/>
            <a:r>
              <a:rPr lang="hr-HR" dirty="0" err="1" smtClean="0"/>
              <a:t>Prof</a:t>
            </a:r>
            <a:r>
              <a:rPr lang="hr-HR" dirty="0" smtClean="0"/>
              <a:t>: Petra </a:t>
            </a:r>
            <a:r>
              <a:rPr lang="hr-HR" smtClean="0"/>
              <a:t>Kokeza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SV.MARGARETE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 smtClean="0"/>
              <a:t>Crkvu su u 12. st. izgradili Benediktinci kako bi se građani Ossulstonea (u Middlesexu) mogli odvojeno moliti u svojoj župnoj crkvi. </a:t>
            </a:r>
            <a:endParaRPr lang="hr-HR" dirty="0" smtClean="0"/>
          </a:p>
          <a:p>
            <a:r>
              <a:rPr lang="hr-HR" b="1" dirty="0" smtClean="0"/>
              <a:t>Anglikanska crkva sv. Margarete</a:t>
            </a:r>
            <a:r>
              <a:rPr lang="hr-HR" dirty="0" smtClean="0"/>
              <a:t> nalazi se unutar Westminsterke opatije na Parlamentarnom trgu i župna je crkva Britanskog  parlamenta u Londonu</a:t>
            </a:r>
          </a:p>
        </p:txBody>
      </p:sp>
      <p:pic>
        <p:nvPicPr>
          <p:cNvPr id="4" name="Picture 3" descr="122px-StMargaretsChu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357694"/>
            <a:ext cx="1928826" cy="2292457"/>
          </a:xfrm>
          <a:prstGeom prst="rect">
            <a:avLst/>
          </a:prstGeom>
        </p:spPr>
      </p:pic>
      <p:pic>
        <p:nvPicPr>
          <p:cNvPr id="5" name="Picture 4" descr="194px-Saint.margarets.interior.london.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357694"/>
            <a:ext cx="3394465" cy="22701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577" y="2643182"/>
            <a:ext cx="6572695" cy="3580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9600" dirty="0" smtClean="0">
                <a:solidFill>
                  <a:srgbClr val="0070C0"/>
                </a:solidFill>
              </a:rPr>
              <a:t>LONDON</a:t>
            </a:r>
            <a:endParaRPr lang="hr-HR" sz="9600" dirty="0">
              <a:solidFill>
                <a:srgbClr val="0070C0"/>
              </a:solidFill>
            </a:endParaRPr>
          </a:p>
        </p:txBody>
      </p:sp>
      <p:pic>
        <p:nvPicPr>
          <p:cNvPr id="4" name="Picture 3" descr="M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28604"/>
            <a:ext cx="2976565" cy="222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IN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7166"/>
            <a:ext cx="3857620" cy="2561701"/>
          </a:xfrm>
          <a:prstGeom prst="rect">
            <a:avLst/>
          </a:prstGeom>
        </p:spPr>
      </p:pic>
      <p:pic>
        <p:nvPicPr>
          <p:cNvPr id="6" name="Picture 5" descr="london-travel-guide-le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43380"/>
            <a:ext cx="7143800" cy="25003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-pk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286808" cy="2000264"/>
          </a:xfrm>
        </p:spPr>
      </p:pic>
      <p:pic>
        <p:nvPicPr>
          <p:cNvPr id="5" name="Picture 4" descr="vvvvvvv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8255941" cy="2241359"/>
          </a:xfrm>
          <a:prstGeom prst="rect">
            <a:avLst/>
          </a:prstGeom>
        </p:spPr>
      </p:pic>
      <p:pic>
        <p:nvPicPr>
          <p:cNvPr id="6" name="Picture 5" descr="big-ben-at-sunset-london-uk-photo-by-hiroshi-jinza--46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72008"/>
            <a:ext cx="7786742" cy="21211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8127" y="669889"/>
            <a:ext cx="4445031" cy="2500330"/>
          </a:xfrm>
        </p:spPr>
      </p:pic>
      <p:pic>
        <p:nvPicPr>
          <p:cNvPr id="5" name="Picture 4" descr="b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8"/>
            <a:ext cx="2109271" cy="316390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86190"/>
            <a:ext cx="7143800" cy="28881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858180" cy="101122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 U Londonu se nalazi 4 mjesta svjetske baštine: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LONDON  TOWER </a:t>
            </a:r>
          </a:p>
          <a:p>
            <a:endParaRPr lang="hr-HR" dirty="0" smtClean="0"/>
          </a:p>
          <a:p>
            <a:r>
              <a:rPr lang="hr-HR" dirty="0" smtClean="0"/>
              <a:t>GREENWICH</a:t>
            </a:r>
          </a:p>
          <a:p>
            <a:endParaRPr lang="hr-HR" dirty="0" smtClean="0"/>
          </a:p>
          <a:p>
            <a:r>
              <a:rPr lang="hr-HR" dirty="0" smtClean="0"/>
              <a:t>BOTANIČKI  VRT  U  KEWU</a:t>
            </a:r>
          </a:p>
          <a:p>
            <a:endParaRPr lang="hr-HR" dirty="0" smtClean="0"/>
          </a:p>
          <a:p>
            <a:r>
              <a:rPr lang="hr-HR" dirty="0" smtClean="0"/>
              <a:t>WESTMINSTERSKA PALAČA</a:t>
            </a:r>
          </a:p>
          <a:p>
            <a:endParaRPr lang="hr-HR" dirty="0" smtClean="0"/>
          </a:p>
          <a:p>
            <a:r>
              <a:rPr lang="hr-HR" dirty="0" smtClean="0"/>
              <a:t>WESTMINSTERSKA OPATIJA</a:t>
            </a:r>
          </a:p>
          <a:p>
            <a:endParaRPr lang="hr-HR" dirty="0" smtClean="0"/>
          </a:p>
          <a:p>
            <a:r>
              <a:rPr lang="hr-HR" dirty="0" smtClean="0"/>
              <a:t>CRKVA SV.MARGARETE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67600" cy="1000132"/>
          </a:xfrm>
        </p:spPr>
        <p:txBody>
          <a:bodyPr>
            <a:normAutofit fontScale="90000"/>
          </a:bodyPr>
          <a:lstStyle/>
          <a:p>
            <a:r>
              <a:rPr lang="hr-HR" sz="6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LONDON TOWER</a:t>
            </a:r>
            <a:endParaRPr lang="hr-HR" sz="6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Londonski</a:t>
            </a:r>
            <a:r>
              <a:rPr lang="en-US" b="1" dirty="0" smtClean="0"/>
              <a:t> </a:t>
            </a:r>
            <a:r>
              <a:rPr lang="en-US" b="1" dirty="0" err="1" smtClean="0"/>
              <a:t>toranj</a:t>
            </a:r>
            <a:r>
              <a:rPr lang="en-US" dirty="0" smtClean="0"/>
              <a:t>, </a:t>
            </a:r>
            <a:r>
              <a:rPr lang="en-US" dirty="0" err="1" smtClean="0"/>
              <a:t>poznat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pod </a:t>
            </a:r>
            <a:r>
              <a:rPr lang="en-US" dirty="0" err="1" smtClean="0"/>
              <a:t>svojim</a:t>
            </a:r>
            <a:r>
              <a:rPr lang="en-US" dirty="0" smtClean="0"/>
              <a:t> </a:t>
            </a:r>
            <a:r>
              <a:rPr lang="en-US" dirty="0" err="1" smtClean="0"/>
              <a:t>engleski</a:t>
            </a:r>
            <a:r>
              <a:rPr lang="hr-HR" dirty="0" smtClean="0"/>
              <a:t>m</a:t>
            </a:r>
            <a:r>
              <a:rPr lang="en-US" dirty="0" smtClean="0"/>
              <a:t> </a:t>
            </a:r>
            <a:r>
              <a:rPr lang="en-US" dirty="0" err="1" smtClean="0"/>
              <a:t>imen</a:t>
            </a:r>
            <a:r>
              <a:rPr lang="hr-HR" dirty="0" smtClean="0"/>
              <a:t>om </a:t>
            </a:r>
            <a:r>
              <a:rPr lang="en-US" b="1" i="1" dirty="0" smtClean="0"/>
              <a:t>Tower of London</a:t>
            </a:r>
            <a:r>
              <a:rPr lang="hr-HR" b="1" i="1" dirty="0" smtClean="0"/>
              <a:t>.</a:t>
            </a:r>
          </a:p>
          <a:p>
            <a:endParaRPr lang="hr-HR" b="1" i="1" dirty="0" smtClean="0"/>
          </a:p>
          <a:p>
            <a:r>
              <a:rPr lang="vi-VN" dirty="0" smtClean="0"/>
              <a:t> </a:t>
            </a:r>
            <a:r>
              <a:rPr lang="hr-HR" dirty="0" smtClean="0"/>
              <a:t>S</a:t>
            </a:r>
            <a:r>
              <a:rPr lang="vi-VN" dirty="0" smtClean="0"/>
              <a:t>rednjovjekovna je tvrđava koja čini jednu od središnjih gradskih točaka i nalazi se na istočnom rubu povijesnog središta Londona</a:t>
            </a:r>
            <a:r>
              <a:rPr lang="hr-HR" dirty="0" smtClean="0"/>
              <a:t> </a:t>
            </a:r>
            <a:r>
              <a:rPr lang="vi-VN" dirty="0" smtClean="0"/>
              <a:t>uz samu sjevernu obalu rijeke Temze.</a:t>
            </a:r>
            <a:endParaRPr lang="hr-HR" dirty="0"/>
          </a:p>
        </p:txBody>
      </p:sp>
      <p:pic>
        <p:nvPicPr>
          <p:cNvPr id="4" name="Picture 3" descr="Tower_of_London,_April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143380"/>
            <a:ext cx="3502883" cy="2574674"/>
          </a:xfrm>
          <a:prstGeom prst="rect">
            <a:avLst/>
          </a:prstGeom>
        </p:spPr>
      </p:pic>
      <p:pic>
        <p:nvPicPr>
          <p:cNvPr id="5" name="Picture 4" descr="att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71942"/>
            <a:ext cx="3426588" cy="25717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dirty="0" smtClean="0">
                <a:solidFill>
                  <a:schemeClr val="bg2">
                    <a:lumMod val="75000"/>
                  </a:schemeClr>
                </a:solidFill>
              </a:rPr>
              <a:t>GREENWICH</a:t>
            </a:r>
            <a:endParaRPr lang="hr-HR" sz="8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je južna četvrt Londona, najpoznatija po svojoj pomorskoj povijesti i kao mjesto po kojemu je nazvan nulti Grinički meridijan (0∘). Nalazi se na zavoju rijeke Temze gdje je voda jako duboka i oduvijek pogodna za luku, odatle se naglo diže 30 m do naselja Blackheath.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RNCp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143380"/>
            <a:ext cx="7786710" cy="24288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B050"/>
                </a:solidFill>
              </a:rPr>
              <a:t>BOTANIČKI VRT U KEWU</a:t>
            </a:r>
            <a:endParaRPr lang="hr-HR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Kraljevski botanički vrtovi u Kewu</a:t>
            </a:r>
            <a:r>
              <a:rPr lang="hr-HR" dirty="0" smtClean="0"/>
              <a:t> ili </a:t>
            </a:r>
            <a:r>
              <a:rPr lang="hr-HR" b="1" dirty="0" smtClean="0"/>
              <a:t>Kewski vrtovi</a:t>
            </a:r>
            <a:r>
              <a:rPr lang="hr-HR" dirty="0" smtClean="0"/>
              <a:t> su 121 hektar vrtova i botaničkih staklenika.</a:t>
            </a:r>
          </a:p>
          <a:p>
            <a:endParaRPr lang="hr-HR" dirty="0"/>
          </a:p>
        </p:txBody>
      </p:sp>
      <p:pic>
        <p:nvPicPr>
          <p:cNvPr id="4" name="Picture 3" descr="Kew_Gardens_Palm_House,_London_-_July_200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6929486" cy="335758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WESTMINSTERSKA PALAČA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Westminsterska palača</a:t>
            </a:r>
            <a:r>
              <a:rPr lang="hr-HR" dirty="0" smtClean="0"/>
              <a:t>, poznata i kao </a:t>
            </a:r>
            <a:r>
              <a:rPr lang="hr-HR" b="1" dirty="0" smtClean="0"/>
              <a:t>Parlament u Londonu</a:t>
            </a:r>
            <a:r>
              <a:rPr lang="hr-HR" dirty="0" smtClean="0"/>
              <a:t> ili jednostavno </a:t>
            </a:r>
            <a:r>
              <a:rPr lang="hr-HR" b="1" dirty="0" smtClean="0"/>
              <a:t>Westminster</a:t>
            </a:r>
            <a:r>
              <a:rPr lang="hr-HR" dirty="0" smtClean="0"/>
              <a:t>, mjesto je zasjedanja oba Doma Parlamenta Ujedinjenog Kraljevstva.</a:t>
            </a:r>
            <a:endParaRPr lang="hr-HR" dirty="0"/>
          </a:p>
        </p:txBody>
      </p:sp>
      <p:pic>
        <p:nvPicPr>
          <p:cNvPr id="5" name="Picture 4" descr="193px-Westminster_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29066"/>
            <a:ext cx="2876909" cy="23574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lace_of_Westmins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7786742" cy="628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WESTMINSTERSKA OPATIJA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b="1" dirty="0" smtClean="0"/>
              <a:t>Zborna crkva Svetog Petra u Westminsteru</a:t>
            </a:r>
            <a:r>
              <a:rPr lang="vi-VN" dirty="0" smtClean="0"/>
              <a:t>, poznatija kao </a:t>
            </a:r>
            <a:r>
              <a:rPr lang="vi-VN" b="1" dirty="0" smtClean="0"/>
              <a:t>Westminsterska opatija</a:t>
            </a:r>
            <a:r>
              <a:rPr lang="vi-VN" dirty="0" smtClean="0"/>
              <a:t> je crkva, koja se smatra katedralom</a:t>
            </a:r>
            <a:r>
              <a:rPr lang="hr-HR" dirty="0" smtClean="0"/>
              <a:t>,</a:t>
            </a:r>
            <a:r>
              <a:rPr lang="vi-VN" dirty="0" smtClean="0"/>
              <a:t> a izgrađena u pretežno gotičkom stilu, i nalazi se u londonskom središnjem distriktu Westminster, zapadno od Westminsterske Palače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 To je tradicionalno mjesto krunidbe i pokopa vladara Ujedinjenog kraljevstva.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WESTMINSTERSKA OPATIJA</a:t>
            </a:r>
            <a:endParaRPr lang="hr-HR" dirty="0"/>
          </a:p>
        </p:txBody>
      </p:sp>
      <p:pic>
        <p:nvPicPr>
          <p:cNvPr id="4" name="Content Placeholder 3" descr="200px-Westminster_Abbey_West_Do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071942"/>
            <a:ext cx="3357586" cy="2571768"/>
          </a:xfrm>
        </p:spPr>
      </p:pic>
      <p:pic>
        <p:nvPicPr>
          <p:cNvPr id="5" name="Picture 4" descr="Westminsterska_opatij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3464779" cy="4786346"/>
          </a:xfrm>
          <a:prstGeom prst="rect">
            <a:avLst/>
          </a:prstGeom>
        </p:spPr>
      </p:pic>
      <p:pic>
        <p:nvPicPr>
          <p:cNvPr id="6" name="Picture 5" descr="27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428736"/>
            <a:ext cx="3357586" cy="25492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74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LONDON</vt:lpstr>
      <vt:lpstr> U Londonu se nalazi 4 mjesta svjetske baštine:</vt:lpstr>
      <vt:lpstr>LONDON TOWER</vt:lpstr>
      <vt:lpstr>GREENWICH</vt:lpstr>
      <vt:lpstr>BOTANIČKI VRT U KEWU</vt:lpstr>
      <vt:lpstr>WESTMINSTERSKA PALAČA</vt:lpstr>
      <vt:lpstr>Slide 7</vt:lpstr>
      <vt:lpstr>WESTMINSTERSKA OPATIJA</vt:lpstr>
      <vt:lpstr>WESTMINSTERSKA OPATIJA</vt:lpstr>
      <vt:lpstr>CRKVA SV.MARGARETE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dc:creator>ADMIN</dc:creator>
  <cp:lastModifiedBy>Petra Vuković</cp:lastModifiedBy>
  <cp:revision>5</cp:revision>
  <dcterms:created xsi:type="dcterms:W3CDTF">2016-12-17T17:55:04Z</dcterms:created>
  <dcterms:modified xsi:type="dcterms:W3CDTF">2017-10-16T09:11:16Z</dcterms:modified>
</cp:coreProperties>
</file>